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011ce5f7cdb450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832fe7da4ff474c"/>
  </p:sldMasterIdLst>
  <p:sldIdLst>
    <p:sldId xmlns:r="http://schemas.openxmlformats.org/officeDocument/2006/relationships" id="256" r:id="R5386199c917f46ec"/>
    <p:sldId xmlns:r="http://schemas.openxmlformats.org/officeDocument/2006/relationships" id="257" r:id="R0ed3c233b6004ba6"/>
    <p:sldId xmlns:r="http://schemas.openxmlformats.org/officeDocument/2006/relationships" id="258" r:id="R108c0b2f6c554605"/>
    <p:sldId xmlns:r="http://schemas.openxmlformats.org/officeDocument/2006/relationships" id="259" r:id="Rad54a6141b4e4e67"/>
    <p:sldId xmlns:r="http://schemas.openxmlformats.org/officeDocument/2006/relationships" id="260" r:id="Rce1c51f86d7a4b56"/>
    <p:sldId xmlns:r="http://schemas.openxmlformats.org/officeDocument/2006/relationships" id="261" r:id="R2cde191ec4cf4a2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832fe7da4ff474c" /><Relationship Type="http://schemas.openxmlformats.org/officeDocument/2006/relationships/slide" Target="/ppt/slides/slide1.xml" Id="R5386199c917f46ec" /><Relationship Type="http://schemas.openxmlformats.org/officeDocument/2006/relationships/slide" Target="/ppt/slides/slide2.xml" Id="R0ed3c233b6004ba6" /><Relationship Type="http://schemas.openxmlformats.org/officeDocument/2006/relationships/slide" Target="/ppt/slides/slide3.xml" Id="R108c0b2f6c554605" /><Relationship Type="http://schemas.openxmlformats.org/officeDocument/2006/relationships/slide" Target="/ppt/slides/slide4.xml" Id="Rad54a6141b4e4e67" /><Relationship Type="http://schemas.openxmlformats.org/officeDocument/2006/relationships/slide" Target="/ppt/slides/slide5.xml" Id="Rce1c51f86d7a4b56" /><Relationship Type="http://schemas.openxmlformats.org/officeDocument/2006/relationships/slide" Target="/ppt/slides/slide6.xml" Id="R2cde191ec4cf4a2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71a78565ad44e1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aa1775ce19453a" /><Relationship Type="http://schemas.openxmlformats.org/officeDocument/2006/relationships/theme" Target="/ppt/slideMasters/theme/theme1.xml" Id="Rb43c785d76a9490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eaa1775ce19453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9eb85d277e45e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12ef5babcf48d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fe8fb4b6124a9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adabe7af4744c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379fca4d754da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e25f38f8bc490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TØNNESEN HOLDING II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TØNNESEN HOLDING II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TØNNESEN HOLDING II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TØNNESEN HOLDING II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TØNNESEN HOLDING II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TØNNESEN HOLDING II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24 430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24 430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TØNNESEN HOLDING II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928 078 639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TØNNESEN HOLDING II AS</a:t>
            </a:r>
          </a:p>
        </p:txBody>
      </p:sp>
    </p:spTree>
  </p:cSld>
  <p:clrMapOvr>
    <a:masterClrMapping xmlns:a="http://schemas.openxmlformats.org/drawingml/2006/main"/>
  </p:clrMapOvr>
</p:sld>
</file>