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9f6632f20342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647c4cfb3148cc"/>
  </p:sldMasterIdLst>
  <p:sldIdLst>
    <p:sldId xmlns:r="http://schemas.openxmlformats.org/officeDocument/2006/relationships" id="256" r:id="R4f043717605b45da"/>
    <p:sldId xmlns:r="http://schemas.openxmlformats.org/officeDocument/2006/relationships" id="257" r:id="R34fced898a394216"/>
    <p:sldId xmlns:r="http://schemas.openxmlformats.org/officeDocument/2006/relationships" id="258" r:id="Rc745d937da7a4cc7"/>
    <p:sldId xmlns:r="http://schemas.openxmlformats.org/officeDocument/2006/relationships" id="259" r:id="R0c44215118104ce6"/>
    <p:sldId xmlns:r="http://schemas.openxmlformats.org/officeDocument/2006/relationships" id="260" r:id="R9e1d3cd737994996"/>
    <p:sldId xmlns:r="http://schemas.openxmlformats.org/officeDocument/2006/relationships" id="261" r:id="R3944ee3096924838"/>
    <p:sldId xmlns:r="http://schemas.openxmlformats.org/officeDocument/2006/relationships" id="262" r:id="R0d133c55a0b14e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647c4cfb3148cc" /><Relationship Type="http://schemas.openxmlformats.org/officeDocument/2006/relationships/slide" Target="/ppt/slides/slide1.xml" Id="R4f043717605b45da" /><Relationship Type="http://schemas.openxmlformats.org/officeDocument/2006/relationships/slide" Target="/ppt/slides/slide2.xml" Id="R34fced898a394216" /><Relationship Type="http://schemas.openxmlformats.org/officeDocument/2006/relationships/slide" Target="/ppt/slides/slide3.xml" Id="Rc745d937da7a4cc7" /><Relationship Type="http://schemas.openxmlformats.org/officeDocument/2006/relationships/slide" Target="/ppt/slides/slide4.xml" Id="R0c44215118104ce6" /><Relationship Type="http://schemas.openxmlformats.org/officeDocument/2006/relationships/slide" Target="/ppt/slides/slide5.xml" Id="R9e1d3cd737994996" /><Relationship Type="http://schemas.openxmlformats.org/officeDocument/2006/relationships/slide" Target="/ppt/slides/slide6.xml" Id="R3944ee3096924838" /><Relationship Type="http://schemas.openxmlformats.org/officeDocument/2006/relationships/slide" Target="/ppt/slides/slide7.xml" Id="R0d133c55a0b14e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eb896e8d3346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afb6f5da8403b" /><Relationship Type="http://schemas.openxmlformats.org/officeDocument/2006/relationships/theme" Target="/ppt/slideMasters/theme/theme1.xml" Id="R694e35b4199242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6afb6f5da840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e9cf3c41945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221b120674b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783f560254c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7085ea8634a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43a60936b4f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69b52ebad43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7d89aa9c14d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QTM HOLDINGSELSKAP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QTM HOLDINGSELSKAP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QTM HOLDINGSELSKAP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QTM HOLDINGSELSKAP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QTM HOLDINGSELSKAP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QTM HOLDINGSELSKAP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QTM HOLDINGSELSKAP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 QUY MINH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QTM HOLDINGSELSKAP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Lørenvangen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928 080 048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QTM HOLDINGSELSKAP AS</a:t>
            </a:r>
          </a:p>
        </p:txBody>
      </p:sp>
    </p:spTree>
  </p:cSld>
  <p:clrMapOvr>
    <a:masterClrMapping xmlns:a="http://schemas.openxmlformats.org/drawingml/2006/main"/>
  </p:clrMapOvr>
</p:sld>
</file>