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8a07e188354d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6df3aba904473c"/>
  </p:sldMasterIdLst>
  <p:sldIdLst>
    <p:sldId xmlns:r="http://schemas.openxmlformats.org/officeDocument/2006/relationships" id="256" r:id="Rce2003c5c1eb4912"/>
    <p:sldId xmlns:r="http://schemas.openxmlformats.org/officeDocument/2006/relationships" id="257" r:id="R52f425d7b86d4d6d"/>
    <p:sldId xmlns:r="http://schemas.openxmlformats.org/officeDocument/2006/relationships" id="258" r:id="Re127105510224739"/>
    <p:sldId xmlns:r="http://schemas.openxmlformats.org/officeDocument/2006/relationships" id="259" r:id="Rf01c6fb79ff94f02"/>
    <p:sldId xmlns:r="http://schemas.openxmlformats.org/officeDocument/2006/relationships" id="260" r:id="R151316c8a1f24f51"/>
    <p:sldId xmlns:r="http://schemas.openxmlformats.org/officeDocument/2006/relationships" id="261" r:id="R1cf0b658c2db4622"/>
    <p:sldId xmlns:r="http://schemas.openxmlformats.org/officeDocument/2006/relationships" id="262" r:id="R265dc02d79544a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6df3aba904473c" /><Relationship Type="http://schemas.openxmlformats.org/officeDocument/2006/relationships/slide" Target="/ppt/slides/slide1.xml" Id="Rce2003c5c1eb4912" /><Relationship Type="http://schemas.openxmlformats.org/officeDocument/2006/relationships/slide" Target="/ppt/slides/slide2.xml" Id="R52f425d7b86d4d6d" /><Relationship Type="http://schemas.openxmlformats.org/officeDocument/2006/relationships/slide" Target="/ppt/slides/slide3.xml" Id="Re127105510224739" /><Relationship Type="http://schemas.openxmlformats.org/officeDocument/2006/relationships/slide" Target="/ppt/slides/slide4.xml" Id="Rf01c6fb79ff94f02" /><Relationship Type="http://schemas.openxmlformats.org/officeDocument/2006/relationships/slide" Target="/ppt/slides/slide5.xml" Id="R151316c8a1f24f51" /><Relationship Type="http://schemas.openxmlformats.org/officeDocument/2006/relationships/slide" Target="/ppt/slides/slide6.xml" Id="R1cf0b658c2db4622" /><Relationship Type="http://schemas.openxmlformats.org/officeDocument/2006/relationships/slide" Target="/ppt/slides/slide7.xml" Id="R265dc02d79544a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8abbdda2ba46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583740b8d4e0f" /><Relationship Type="http://schemas.openxmlformats.org/officeDocument/2006/relationships/theme" Target="/ppt/slideMasters/theme/theme1.xml" Id="R2833ac0915934d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2583740b8d4e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eb78641fe4d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659f328d24a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15600276547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d8fe05ad742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657cbcec441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07cd3724646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799822a8f46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RØSVIK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RØSVIK INVEST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322 826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RØSVIK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Mjelkåsveien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RØSVIK INVEST AS</a:t>
            </a:r>
          </a:p>
        </p:txBody>
      </p:sp>
    </p:spTree>
  </p:cSld>
  <p:clrMapOvr>
    <a:masterClrMapping xmlns:a="http://schemas.openxmlformats.org/drawingml/2006/main"/>
  </p:clrMapOvr>
</p:sld>
</file>