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778ac775a34b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d534106fcc4413"/>
  </p:sldMasterIdLst>
  <p:sldIdLst>
    <p:sldId xmlns:r="http://schemas.openxmlformats.org/officeDocument/2006/relationships" id="256" r:id="R993677b2567148df"/>
    <p:sldId xmlns:r="http://schemas.openxmlformats.org/officeDocument/2006/relationships" id="257" r:id="R6d84b7b5905a44ad"/>
    <p:sldId xmlns:r="http://schemas.openxmlformats.org/officeDocument/2006/relationships" id="258" r:id="R73a85f3464404e18"/>
    <p:sldId xmlns:r="http://schemas.openxmlformats.org/officeDocument/2006/relationships" id="259" r:id="R18f4ded788844b90"/>
    <p:sldId xmlns:r="http://schemas.openxmlformats.org/officeDocument/2006/relationships" id="260" r:id="Rca84014f6ec54424"/>
    <p:sldId xmlns:r="http://schemas.openxmlformats.org/officeDocument/2006/relationships" id="261" r:id="Ra9e06065c71a463a"/>
    <p:sldId xmlns:r="http://schemas.openxmlformats.org/officeDocument/2006/relationships" id="262" r:id="R329650308f024f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534106fcc4413" /><Relationship Type="http://schemas.openxmlformats.org/officeDocument/2006/relationships/slide" Target="/ppt/slides/slide1.xml" Id="R993677b2567148df" /><Relationship Type="http://schemas.openxmlformats.org/officeDocument/2006/relationships/slide" Target="/ppt/slides/slide2.xml" Id="R6d84b7b5905a44ad" /><Relationship Type="http://schemas.openxmlformats.org/officeDocument/2006/relationships/slide" Target="/ppt/slides/slide3.xml" Id="R73a85f3464404e18" /><Relationship Type="http://schemas.openxmlformats.org/officeDocument/2006/relationships/slide" Target="/ppt/slides/slide4.xml" Id="R18f4ded788844b90" /><Relationship Type="http://schemas.openxmlformats.org/officeDocument/2006/relationships/slide" Target="/ppt/slides/slide5.xml" Id="Rca84014f6ec54424" /><Relationship Type="http://schemas.openxmlformats.org/officeDocument/2006/relationships/slide" Target="/ppt/slides/slide6.xml" Id="Ra9e06065c71a463a" /><Relationship Type="http://schemas.openxmlformats.org/officeDocument/2006/relationships/slide" Target="/ppt/slides/slide7.xml" Id="R329650308f024f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956cce3e314d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6d6ae97f9491b" /><Relationship Type="http://schemas.openxmlformats.org/officeDocument/2006/relationships/theme" Target="/ppt/slideMasters/theme/theme1.xml" Id="Rda2180bff73f4a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06d6ae97f949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302a247c74d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897a900c043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6a764b7e14e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b0a964d1a4c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6e89736f245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6fc18fcd344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2b994718f4d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MELIOR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MELIOR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1 123 363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614 186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1 073 401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1 963 553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PER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Ospelundveien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