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9e9b47071e42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3175598ac64724"/>
  </p:sldMasterIdLst>
  <p:sldIdLst>
    <p:sldId xmlns:r="http://schemas.openxmlformats.org/officeDocument/2006/relationships" id="256" r:id="R234e414127664ec0"/>
    <p:sldId xmlns:r="http://schemas.openxmlformats.org/officeDocument/2006/relationships" id="257" r:id="R856587b540a84a86"/>
    <p:sldId xmlns:r="http://schemas.openxmlformats.org/officeDocument/2006/relationships" id="258" r:id="Re223ea783b3c409d"/>
    <p:sldId xmlns:r="http://schemas.openxmlformats.org/officeDocument/2006/relationships" id="259" r:id="R341940c23f4749e0"/>
    <p:sldId xmlns:r="http://schemas.openxmlformats.org/officeDocument/2006/relationships" id="260" r:id="R1060ab6bb0874e5a"/>
    <p:sldId xmlns:r="http://schemas.openxmlformats.org/officeDocument/2006/relationships" id="261" r:id="Rbb0bb0b4b11f4bf8"/>
    <p:sldId xmlns:r="http://schemas.openxmlformats.org/officeDocument/2006/relationships" id="262" r:id="R76ddd06285ab4f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3175598ac64724" /><Relationship Type="http://schemas.openxmlformats.org/officeDocument/2006/relationships/slide" Target="/ppt/slides/slide1.xml" Id="R234e414127664ec0" /><Relationship Type="http://schemas.openxmlformats.org/officeDocument/2006/relationships/slide" Target="/ppt/slides/slide2.xml" Id="R856587b540a84a86" /><Relationship Type="http://schemas.openxmlformats.org/officeDocument/2006/relationships/slide" Target="/ppt/slides/slide3.xml" Id="Re223ea783b3c409d" /><Relationship Type="http://schemas.openxmlformats.org/officeDocument/2006/relationships/slide" Target="/ppt/slides/slide4.xml" Id="R341940c23f4749e0" /><Relationship Type="http://schemas.openxmlformats.org/officeDocument/2006/relationships/slide" Target="/ppt/slides/slide5.xml" Id="R1060ab6bb0874e5a" /><Relationship Type="http://schemas.openxmlformats.org/officeDocument/2006/relationships/slide" Target="/ppt/slides/slide6.xml" Id="Rbb0bb0b4b11f4bf8" /><Relationship Type="http://schemas.openxmlformats.org/officeDocument/2006/relationships/slide" Target="/ppt/slides/slide7.xml" Id="R76ddd06285ab4f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7bf5e514c840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4f04f21fb4bd9" /><Relationship Type="http://schemas.openxmlformats.org/officeDocument/2006/relationships/theme" Target="/ppt/slideMasters/theme/theme1.xml" Id="R773a95d44d6f4c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94f04f21fb4b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9101f175f4f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e23672c6b4e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b09de4d0b4c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d8ad382bc4c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215bac76342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22dbc2f394d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9ddec2ea845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ELLINGSEN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GRUPPEN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512 919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REMI A 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928 117 839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