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de3919452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6bbe5b1a3445e"/>
  </p:sldMasterIdLst>
  <p:sldIdLst>
    <p:sldId xmlns:r="http://schemas.openxmlformats.org/officeDocument/2006/relationships" id="256" r:id="Re2b3ecb7ebd9495f"/>
    <p:sldId xmlns:r="http://schemas.openxmlformats.org/officeDocument/2006/relationships" id="257" r:id="R0d2bbf1507cf4533"/>
    <p:sldId xmlns:r="http://schemas.openxmlformats.org/officeDocument/2006/relationships" id="258" r:id="R1f802b1e4a5f4dcb"/>
    <p:sldId xmlns:r="http://schemas.openxmlformats.org/officeDocument/2006/relationships" id="259" r:id="R7c539abf561b49c3"/>
    <p:sldId xmlns:r="http://schemas.openxmlformats.org/officeDocument/2006/relationships" id="260" r:id="Rd0b7df88713149a5"/>
    <p:sldId xmlns:r="http://schemas.openxmlformats.org/officeDocument/2006/relationships" id="261" r:id="Rb2cb038402974929"/>
    <p:sldId xmlns:r="http://schemas.openxmlformats.org/officeDocument/2006/relationships" id="262" r:id="R3eb656c1d09f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6bbe5b1a3445e" /><Relationship Type="http://schemas.openxmlformats.org/officeDocument/2006/relationships/slide" Target="/ppt/slides/slide1.xml" Id="Re2b3ecb7ebd9495f" /><Relationship Type="http://schemas.openxmlformats.org/officeDocument/2006/relationships/slide" Target="/ppt/slides/slide2.xml" Id="R0d2bbf1507cf4533" /><Relationship Type="http://schemas.openxmlformats.org/officeDocument/2006/relationships/slide" Target="/ppt/slides/slide3.xml" Id="R1f802b1e4a5f4dcb" /><Relationship Type="http://schemas.openxmlformats.org/officeDocument/2006/relationships/slide" Target="/ppt/slides/slide4.xml" Id="R7c539abf561b49c3" /><Relationship Type="http://schemas.openxmlformats.org/officeDocument/2006/relationships/slide" Target="/ppt/slides/slide5.xml" Id="Rd0b7df88713149a5" /><Relationship Type="http://schemas.openxmlformats.org/officeDocument/2006/relationships/slide" Target="/ppt/slides/slide6.xml" Id="Rb2cb038402974929" /><Relationship Type="http://schemas.openxmlformats.org/officeDocument/2006/relationships/slide" Target="/ppt/slides/slide7.xml" Id="R3eb656c1d09f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45f39928f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0f742a8ac433e" /><Relationship Type="http://schemas.openxmlformats.org/officeDocument/2006/relationships/theme" Target="/ppt/slideMasters/theme/theme1.xml" Id="R59af957d3866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0f742a8ac43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5b0f9cdf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471e715c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039595e01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e9760f299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448de8259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0a7e14327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875f2bab2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