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50c28ee40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9191470bbf4f5c"/>
  </p:sldMasterIdLst>
  <p:sldIdLst>
    <p:sldId xmlns:r="http://schemas.openxmlformats.org/officeDocument/2006/relationships" id="256" r:id="R2933b4ade1804c0e"/>
    <p:sldId xmlns:r="http://schemas.openxmlformats.org/officeDocument/2006/relationships" id="257" r:id="Rbf9ac54aa88a49ca"/>
    <p:sldId xmlns:r="http://schemas.openxmlformats.org/officeDocument/2006/relationships" id="258" r:id="Ra0a53317ad004f54"/>
    <p:sldId xmlns:r="http://schemas.openxmlformats.org/officeDocument/2006/relationships" id="259" r:id="Rd566c1a444b34b5f"/>
    <p:sldId xmlns:r="http://schemas.openxmlformats.org/officeDocument/2006/relationships" id="260" r:id="R12daff456ea24363"/>
    <p:sldId xmlns:r="http://schemas.openxmlformats.org/officeDocument/2006/relationships" id="261" r:id="R4c0b75f0fcea408c"/>
    <p:sldId xmlns:r="http://schemas.openxmlformats.org/officeDocument/2006/relationships" id="262" r:id="Ref64c1882dce49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191470bbf4f5c" /><Relationship Type="http://schemas.openxmlformats.org/officeDocument/2006/relationships/slide" Target="/ppt/slides/slide1.xml" Id="R2933b4ade1804c0e" /><Relationship Type="http://schemas.openxmlformats.org/officeDocument/2006/relationships/slide" Target="/ppt/slides/slide2.xml" Id="Rbf9ac54aa88a49ca" /><Relationship Type="http://schemas.openxmlformats.org/officeDocument/2006/relationships/slide" Target="/ppt/slides/slide3.xml" Id="Ra0a53317ad004f54" /><Relationship Type="http://schemas.openxmlformats.org/officeDocument/2006/relationships/slide" Target="/ppt/slides/slide4.xml" Id="Rd566c1a444b34b5f" /><Relationship Type="http://schemas.openxmlformats.org/officeDocument/2006/relationships/slide" Target="/ppt/slides/slide5.xml" Id="R12daff456ea24363" /><Relationship Type="http://schemas.openxmlformats.org/officeDocument/2006/relationships/slide" Target="/ppt/slides/slide6.xml" Id="R4c0b75f0fcea408c" /><Relationship Type="http://schemas.openxmlformats.org/officeDocument/2006/relationships/slide" Target="/ppt/slides/slide7.xml" Id="Ref64c1882dce49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2d1fde78346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b3007f1a34526" /><Relationship Type="http://schemas.openxmlformats.org/officeDocument/2006/relationships/theme" Target="/ppt/slideMasters/theme/theme1.xml" Id="R796613cdc77640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8b3007f1a345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674e5b56f45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ea16956854c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abaf5eeff4e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5b0173a27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e21b87e4048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19c5962ee49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04a2da61549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KANTSTEN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KANTSTEN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2 273 183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2 278 378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ANSTEN KNUT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ANSTEN KNUT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Ansten, Pareliusveien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928 180 913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