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cfac8e01f47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43c516cc847a8"/>
  </p:sldMasterIdLst>
  <p:sldIdLst>
    <p:sldId xmlns:r="http://schemas.openxmlformats.org/officeDocument/2006/relationships" id="256" r:id="R0fadc50460844ec0"/>
    <p:sldId xmlns:r="http://schemas.openxmlformats.org/officeDocument/2006/relationships" id="257" r:id="Rf17bb38eda0845f4"/>
    <p:sldId xmlns:r="http://schemas.openxmlformats.org/officeDocument/2006/relationships" id="258" r:id="R4dde7affd1d14fbb"/>
    <p:sldId xmlns:r="http://schemas.openxmlformats.org/officeDocument/2006/relationships" id="259" r:id="Redd10a8f4d4e48e3"/>
    <p:sldId xmlns:r="http://schemas.openxmlformats.org/officeDocument/2006/relationships" id="260" r:id="R4675658bf9a94fd7"/>
    <p:sldId xmlns:r="http://schemas.openxmlformats.org/officeDocument/2006/relationships" id="261" r:id="R86b79491ab144f47"/>
    <p:sldId xmlns:r="http://schemas.openxmlformats.org/officeDocument/2006/relationships" id="262" r:id="R50bcc903360e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43c516cc847a8" /><Relationship Type="http://schemas.openxmlformats.org/officeDocument/2006/relationships/slide" Target="/ppt/slides/slide1.xml" Id="R0fadc50460844ec0" /><Relationship Type="http://schemas.openxmlformats.org/officeDocument/2006/relationships/slide" Target="/ppt/slides/slide2.xml" Id="Rf17bb38eda0845f4" /><Relationship Type="http://schemas.openxmlformats.org/officeDocument/2006/relationships/slide" Target="/ppt/slides/slide3.xml" Id="R4dde7affd1d14fbb" /><Relationship Type="http://schemas.openxmlformats.org/officeDocument/2006/relationships/slide" Target="/ppt/slides/slide4.xml" Id="Redd10a8f4d4e48e3" /><Relationship Type="http://schemas.openxmlformats.org/officeDocument/2006/relationships/slide" Target="/ppt/slides/slide5.xml" Id="R4675658bf9a94fd7" /><Relationship Type="http://schemas.openxmlformats.org/officeDocument/2006/relationships/slide" Target="/ppt/slides/slide6.xml" Id="R86b79491ab144f47" /><Relationship Type="http://schemas.openxmlformats.org/officeDocument/2006/relationships/slide" Target="/ppt/slides/slide7.xml" Id="R50bcc903360e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d34f3d6a4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3ba26ec6c439f" /><Relationship Type="http://schemas.openxmlformats.org/officeDocument/2006/relationships/theme" Target="/ppt/slideMasters/theme/theme1.xml" Id="R3110b7853b90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3ba26ec6c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29700c39e4b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fc8b6543d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6daeb9034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634d6709c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09901661449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7a9ed3207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330b491cb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GBZ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803 092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778 055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4 334 729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4 736 683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928 237 494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GBZ HOLDING AS</a:t>
            </a:r>
          </a:p>
        </p:txBody>
      </p:sp>
    </p:spTree>
  </p:cSld>
  <p:clrMapOvr>
    <a:masterClrMapping xmlns:a="http://schemas.openxmlformats.org/drawingml/2006/main"/>
  </p:clrMapOvr>
</p:sld>
</file>