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aa8c32104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62586014d41c5"/>
  </p:sldMasterIdLst>
  <p:sldIdLst>
    <p:sldId xmlns:r="http://schemas.openxmlformats.org/officeDocument/2006/relationships" id="256" r:id="Rdee1b2f796784303"/>
    <p:sldId xmlns:r="http://schemas.openxmlformats.org/officeDocument/2006/relationships" id="257" r:id="Re89817d176154cb2"/>
    <p:sldId xmlns:r="http://schemas.openxmlformats.org/officeDocument/2006/relationships" id="258" r:id="R720942b418d24cca"/>
    <p:sldId xmlns:r="http://schemas.openxmlformats.org/officeDocument/2006/relationships" id="259" r:id="R02fcf44207654198"/>
    <p:sldId xmlns:r="http://schemas.openxmlformats.org/officeDocument/2006/relationships" id="260" r:id="R5a20118dc39945b0"/>
    <p:sldId xmlns:r="http://schemas.openxmlformats.org/officeDocument/2006/relationships" id="261" r:id="Ra2e02ab156ec4f87"/>
    <p:sldId xmlns:r="http://schemas.openxmlformats.org/officeDocument/2006/relationships" id="262" r:id="Rf9ae39a0dd9f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62586014d41c5" /><Relationship Type="http://schemas.openxmlformats.org/officeDocument/2006/relationships/slide" Target="/ppt/slides/slide1.xml" Id="Rdee1b2f796784303" /><Relationship Type="http://schemas.openxmlformats.org/officeDocument/2006/relationships/slide" Target="/ppt/slides/slide2.xml" Id="Re89817d176154cb2" /><Relationship Type="http://schemas.openxmlformats.org/officeDocument/2006/relationships/slide" Target="/ppt/slides/slide3.xml" Id="R720942b418d24cca" /><Relationship Type="http://schemas.openxmlformats.org/officeDocument/2006/relationships/slide" Target="/ppt/slides/slide4.xml" Id="R02fcf44207654198" /><Relationship Type="http://schemas.openxmlformats.org/officeDocument/2006/relationships/slide" Target="/ppt/slides/slide5.xml" Id="R5a20118dc39945b0" /><Relationship Type="http://schemas.openxmlformats.org/officeDocument/2006/relationships/slide" Target="/ppt/slides/slide6.xml" Id="Ra2e02ab156ec4f87" /><Relationship Type="http://schemas.openxmlformats.org/officeDocument/2006/relationships/slide" Target="/ppt/slides/slide7.xml" Id="Rf9ae39a0dd9f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1ae81e384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322d63bda49aa" /><Relationship Type="http://schemas.openxmlformats.org/officeDocument/2006/relationships/theme" Target="/ppt/slideMasters/theme/theme1.xml" Id="R249d2f158085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322d63bda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cf8300e1d44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b6961477f49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0a35cc10a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73ec2a514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cad4d4fe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eb0f3e1e149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4a5e9995c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ARKITEKTER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659 474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JAN GRUNDELAND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VETNES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Torjusheigata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4514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928 238 385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ARKITEKTER AS</a:t>
            </a:r>
          </a:p>
        </p:txBody>
      </p:sp>
    </p:spTree>
  </p:cSld>
  <p:clrMapOvr>
    <a:masterClrMapping xmlns:a="http://schemas.openxmlformats.org/drawingml/2006/main"/>
  </p:clrMapOvr>
</p:sld>
</file>