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9200b1be6f4e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46cc9d692044ee"/>
  </p:sldMasterIdLst>
  <p:sldIdLst>
    <p:sldId xmlns:r="http://schemas.openxmlformats.org/officeDocument/2006/relationships" id="256" r:id="Rd11b256a251b4f73"/>
    <p:sldId xmlns:r="http://schemas.openxmlformats.org/officeDocument/2006/relationships" id="257" r:id="R76bceead24db45ff"/>
    <p:sldId xmlns:r="http://schemas.openxmlformats.org/officeDocument/2006/relationships" id="258" r:id="R42176a40374941b8"/>
    <p:sldId xmlns:r="http://schemas.openxmlformats.org/officeDocument/2006/relationships" id="259" r:id="Rdeb8631c21f44373"/>
    <p:sldId xmlns:r="http://schemas.openxmlformats.org/officeDocument/2006/relationships" id="260" r:id="R096cfd4a021e4c03"/>
    <p:sldId xmlns:r="http://schemas.openxmlformats.org/officeDocument/2006/relationships" id="261" r:id="R37b0bf5bc1a54353"/>
    <p:sldId xmlns:r="http://schemas.openxmlformats.org/officeDocument/2006/relationships" id="262" r:id="R2610dd294aab45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46cc9d692044ee" /><Relationship Type="http://schemas.openxmlformats.org/officeDocument/2006/relationships/slide" Target="/ppt/slides/slide1.xml" Id="Rd11b256a251b4f73" /><Relationship Type="http://schemas.openxmlformats.org/officeDocument/2006/relationships/slide" Target="/ppt/slides/slide2.xml" Id="R76bceead24db45ff" /><Relationship Type="http://schemas.openxmlformats.org/officeDocument/2006/relationships/slide" Target="/ppt/slides/slide3.xml" Id="R42176a40374941b8" /><Relationship Type="http://schemas.openxmlformats.org/officeDocument/2006/relationships/slide" Target="/ppt/slides/slide4.xml" Id="Rdeb8631c21f44373" /><Relationship Type="http://schemas.openxmlformats.org/officeDocument/2006/relationships/slide" Target="/ppt/slides/slide5.xml" Id="R096cfd4a021e4c03" /><Relationship Type="http://schemas.openxmlformats.org/officeDocument/2006/relationships/slide" Target="/ppt/slides/slide6.xml" Id="R37b0bf5bc1a54353" /><Relationship Type="http://schemas.openxmlformats.org/officeDocument/2006/relationships/slide" Target="/ppt/slides/slide7.xml" Id="R2610dd294aab45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ae331f7eb141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20030c8446441c" /><Relationship Type="http://schemas.openxmlformats.org/officeDocument/2006/relationships/theme" Target="/ppt/slideMasters/theme/theme1.xml" Id="R5e352883afc249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20030c844644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c968e128a345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634bcce97f4c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4c8d4cf2aa41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04ef3cbd94b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605b05f11240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5047fa327641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4d44f595b349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KNIVEN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KNIVEN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KNIVEN INVEST AS ble etablert [år] og holder til i Ulsteinvik.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KNIVEN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KNIVEN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KNIVEN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1 002 477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65 335 931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65 347 443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KNIVEN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ULSTEIN HENNING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KNIVEN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Stålhaugen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6065 Ulsteinvik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928 250 830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KNIVEN INVEST AS</a:t>
            </a:r>
          </a:p>
        </p:txBody>
      </p:sp>
    </p:spTree>
  </p:cSld>
  <p:clrMapOvr>
    <a:masterClrMapping xmlns:a="http://schemas.openxmlformats.org/drawingml/2006/main"/>
  </p:clrMapOvr>
</p:sld>
</file>