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08011dc05e4c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9743b1666a44c3"/>
  </p:sldMasterIdLst>
  <p:sldIdLst>
    <p:sldId xmlns:r="http://schemas.openxmlformats.org/officeDocument/2006/relationships" id="256" r:id="R3f7a66017e4241d3"/>
    <p:sldId xmlns:r="http://schemas.openxmlformats.org/officeDocument/2006/relationships" id="257" r:id="R3897f5afef8244e0"/>
    <p:sldId xmlns:r="http://schemas.openxmlformats.org/officeDocument/2006/relationships" id="258" r:id="Rbbdb358601364267"/>
    <p:sldId xmlns:r="http://schemas.openxmlformats.org/officeDocument/2006/relationships" id="259" r:id="R5161658ba086453f"/>
    <p:sldId xmlns:r="http://schemas.openxmlformats.org/officeDocument/2006/relationships" id="260" r:id="Rdfb1b0a4b380451c"/>
    <p:sldId xmlns:r="http://schemas.openxmlformats.org/officeDocument/2006/relationships" id="261" r:id="Rcd911d76f2444d14"/>
    <p:sldId xmlns:r="http://schemas.openxmlformats.org/officeDocument/2006/relationships" id="262" r:id="R312548f44c7b45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9743b1666a44c3" /><Relationship Type="http://schemas.openxmlformats.org/officeDocument/2006/relationships/slide" Target="/ppt/slides/slide1.xml" Id="R3f7a66017e4241d3" /><Relationship Type="http://schemas.openxmlformats.org/officeDocument/2006/relationships/slide" Target="/ppt/slides/slide2.xml" Id="R3897f5afef8244e0" /><Relationship Type="http://schemas.openxmlformats.org/officeDocument/2006/relationships/slide" Target="/ppt/slides/slide3.xml" Id="Rbbdb358601364267" /><Relationship Type="http://schemas.openxmlformats.org/officeDocument/2006/relationships/slide" Target="/ppt/slides/slide4.xml" Id="R5161658ba086453f" /><Relationship Type="http://schemas.openxmlformats.org/officeDocument/2006/relationships/slide" Target="/ppt/slides/slide5.xml" Id="Rdfb1b0a4b380451c" /><Relationship Type="http://schemas.openxmlformats.org/officeDocument/2006/relationships/slide" Target="/ppt/slides/slide6.xml" Id="Rcd911d76f2444d14" /><Relationship Type="http://schemas.openxmlformats.org/officeDocument/2006/relationships/slide" Target="/ppt/slides/slide7.xml" Id="R312548f44c7b45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e3e211824647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4312eb67b04e10" /><Relationship Type="http://schemas.openxmlformats.org/officeDocument/2006/relationships/theme" Target="/ppt/slideMasters/theme/theme1.xml" Id="R5c1efacbbe8f49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4312eb67b04e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b60b481bf4fd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5d832517b46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24ddfc09c547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d6977369d4b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fee1b5e3c4e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3222dc63745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69bcc8fef4d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 &amp; AMUND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 &amp; AMUND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−21 600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−16 848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21 435 577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21 976 684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MADSEN BÅRD ØIEN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Brannfjellveien 59B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928 268 721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 &amp; AMUND HOLDING AS</a:t>
            </a:r>
          </a:p>
        </p:txBody>
      </p:sp>
    </p:spTree>
  </p:cSld>
  <p:clrMapOvr>
    <a:masterClrMapping xmlns:a="http://schemas.openxmlformats.org/drawingml/2006/main"/>
  </p:clrMapOvr>
</p:sld>
</file>