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ed520a0c0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fcf9f8a5d4e36"/>
  </p:sldMasterIdLst>
  <p:sldIdLst>
    <p:sldId xmlns:r="http://schemas.openxmlformats.org/officeDocument/2006/relationships" id="256" r:id="Raff663b88b8e4be4"/>
    <p:sldId xmlns:r="http://schemas.openxmlformats.org/officeDocument/2006/relationships" id="257" r:id="R938238da691b4686"/>
    <p:sldId xmlns:r="http://schemas.openxmlformats.org/officeDocument/2006/relationships" id="258" r:id="Rc2bd22429bdd4590"/>
    <p:sldId xmlns:r="http://schemas.openxmlformats.org/officeDocument/2006/relationships" id="259" r:id="R445ae8a94ce5429c"/>
    <p:sldId xmlns:r="http://schemas.openxmlformats.org/officeDocument/2006/relationships" id="260" r:id="R4a1c1270042242b6"/>
    <p:sldId xmlns:r="http://schemas.openxmlformats.org/officeDocument/2006/relationships" id="261" r:id="R44fd91c915f0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fcf9f8a5d4e36" /><Relationship Type="http://schemas.openxmlformats.org/officeDocument/2006/relationships/slide" Target="/ppt/slides/slide1.xml" Id="Raff663b88b8e4be4" /><Relationship Type="http://schemas.openxmlformats.org/officeDocument/2006/relationships/slide" Target="/ppt/slides/slide2.xml" Id="R938238da691b4686" /><Relationship Type="http://schemas.openxmlformats.org/officeDocument/2006/relationships/slide" Target="/ppt/slides/slide3.xml" Id="Rc2bd22429bdd4590" /><Relationship Type="http://schemas.openxmlformats.org/officeDocument/2006/relationships/slide" Target="/ppt/slides/slide4.xml" Id="R445ae8a94ce5429c" /><Relationship Type="http://schemas.openxmlformats.org/officeDocument/2006/relationships/slide" Target="/ppt/slides/slide5.xml" Id="R4a1c1270042242b6" /><Relationship Type="http://schemas.openxmlformats.org/officeDocument/2006/relationships/slide" Target="/ppt/slides/slide6.xml" Id="R44fd91c915f0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d4c464860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aae3a4f554cfa" /><Relationship Type="http://schemas.openxmlformats.org/officeDocument/2006/relationships/theme" Target="/ppt/slideMasters/theme/theme1.xml" Id="Rbd8db94d192d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aae3a4f55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f04a0592f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1dd751641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8222f2e29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06d5528aa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d046c7fe45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83889f92b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DOSMIL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DOSMIL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26 789 931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71 773 966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72 227 771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Silje Langøy, Strålsjøåsveien 524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DOSMIL AS</a:t>
            </a:r>
          </a:p>
        </p:txBody>
      </p:sp>
    </p:spTree>
  </p:cSld>
  <p:clrMapOvr>
    <a:masterClrMapping xmlns:a="http://schemas.openxmlformats.org/drawingml/2006/main"/>
  </p:clrMapOvr>
</p:sld>
</file>