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a434874b92d4a8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e44a79b6f264eef"/>
  </p:sldMasterIdLst>
  <p:sldIdLst>
    <p:sldId xmlns:r="http://schemas.openxmlformats.org/officeDocument/2006/relationships" id="256" r:id="Rae9ed5b73d304106"/>
    <p:sldId xmlns:r="http://schemas.openxmlformats.org/officeDocument/2006/relationships" id="257" r:id="Rd1b90aa7a5504155"/>
    <p:sldId xmlns:r="http://schemas.openxmlformats.org/officeDocument/2006/relationships" id="258" r:id="R87f74bf1147b4c7b"/>
    <p:sldId xmlns:r="http://schemas.openxmlformats.org/officeDocument/2006/relationships" id="259" r:id="R83dc8d3b6b904088"/>
    <p:sldId xmlns:r="http://schemas.openxmlformats.org/officeDocument/2006/relationships" id="260" r:id="Rc0d82cab61524041"/>
    <p:sldId xmlns:r="http://schemas.openxmlformats.org/officeDocument/2006/relationships" id="261" r:id="R44f3a9cf4dd044f8"/>
    <p:sldId xmlns:r="http://schemas.openxmlformats.org/officeDocument/2006/relationships" id="262" r:id="R5eeb25e111b841f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e44a79b6f264eef" /><Relationship Type="http://schemas.openxmlformats.org/officeDocument/2006/relationships/slide" Target="/ppt/slides/slide1.xml" Id="Rae9ed5b73d304106" /><Relationship Type="http://schemas.openxmlformats.org/officeDocument/2006/relationships/slide" Target="/ppt/slides/slide2.xml" Id="Rd1b90aa7a5504155" /><Relationship Type="http://schemas.openxmlformats.org/officeDocument/2006/relationships/slide" Target="/ppt/slides/slide3.xml" Id="R87f74bf1147b4c7b" /><Relationship Type="http://schemas.openxmlformats.org/officeDocument/2006/relationships/slide" Target="/ppt/slides/slide4.xml" Id="R83dc8d3b6b904088" /><Relationship Type="http://schemas.openxmlformats.org/officeDocument/2006/relationships/slide" Target="/ppt/slides/slide5.xml" Id="Rc0d82cab61524041" /><Relationship Type="http://schemas.openxmlformats.org/officeDocument/2006/relationships/slide" Target="/ppt/slides/slide6.xml" Id="R44f3a9cf4dd044f8" /><Relationship Type="http://schemas.openxmlformats.org/officeDocument/2006/relationships/slide" Target="/ppt/slides/slide7.xml" Id="R5eeb25e111b841f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13e031bf50e42b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5ad778f4e0493b" /><Relationship Type="http://schemas.openxmlformats.org/officeDocument/2006/relationships/theme" Target="/ppt/slideMasters/theme/theme1.xml" Id="R181f831cab48480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65ad778f4e0493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3bf1cd01f6447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578682c9dc4b5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d80ebf7b21407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baff9bed98434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2140188101488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d1f109cb3141e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ee56da9ac54e6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BRUTTO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BRUTTO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BRUTTO AS ble etablert [år] og holder til i Fenstad.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BRUTTO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BRUTTO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BRUTTO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−61 367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732 319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9 989 397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11 568 613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BRUTTO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JOHNSEN PÅL-ANDERS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BRUTTO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Slettumsvingen 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2170 Fenstad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928 285 669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BRUTTO AS</a:t>
            </a:r>
          </a:p>
        </p:txBody>
      </p:sp>
    </p:spTree>
  </p:cSld>
  <p:clrMapOvr>
    <a:masterClrMapping xmlns:a="http://schemas.openxmlformats.org/drawingml/2006/main"/>
  </p:clrMapOvr>
</p:sld>
</file>