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9e8abc58144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bb6d2f17b945e8"/>
  </p:sldMasterIdLst>
  <p:sldIdLst>
    <p:sldId xmlns:r="http://schemas.openxmlformats.org/officeDocument/2006/relationships" id="256" r:id="R003ce537279f4f7f"/>
    <p:sldId xmlns:r="http://schemas.openxmlformats.org/officeDocument/2006/relationships" id="257" r:id="R8e791dc5f650481e"/>
    <p:sldId xmlns:r="http://schemas.openxmlformats.org/officeDocument/2006/relationships" id="258" r:id="R6dc9513d4b184717"/>
    <p:sldId xmlns:r="http://schemas.openxmlformats.org/officeDocument/2006/relationships" id="259" r:id="R521e5abc7a484ce0"/>
    <p:sldId xmlns:r="http://schemas.openxmlformats.org/officeDocument/2006/relationships" id="260" r:id="Ree0377581c5142a7"/>
    <p:sldId xmlns:r="http://schemas.openxmlformats.org/officeDocument/2006/relationships" id="261" r:id="Rf9ad2ff265a14307"/>
    <p:sldId xmlns:r="http://schemas.openxmlformats.org/officeDocument/2006/relationships" id="262" r:id="R2045f39b1b5c43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b6d2f17b945e8" /><Relationship Type="http://schemas.openxmlformats.org/officeDocument/2006/relationships/slide" Target="/ppt/slides/slide1.xml" Id="R003ce537279f4f7f" /><Relationship Type="http://schemas.openxmlformats.org/officeDocument/2006/relationships/slide" Target="/ppt/slides/slide2.xml" Id="R8e791dc5f650481e" /><Relationship Type="http://schemas.openxmlformats.org/officeDocument/2006/relationships/slide" Target="/ppt/slides/slide3.xml" Id="R6dc9513d4b184717" /><Relationship Type="http://schemas.openxmlformats.org/officeDocument/2006/relationships/slide" Target="/ppt/slides/slide4.xml" Id="R521e5abc7a484ce0" /><Relationship Type="http://schemas.openxmlformats.org/officeDocument/2006/relationships/slide" Target="/ppt/slides/slide5.xml" Id="Ree0377581c5142a7" /><Relationship Type="http://schemas.openxmlformats.org/officeDocument/2006/relationships/slide" Target="/ppt/slides/slide6.xml" Id="Rf9ad2ff265a14307" /><Relationship Type="http://schemas.openxmlformats.org/officeDocument/2006/relationships/slide" Target="/ppt/slides/slide7.xml" Id="R2045f39b1b5c43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ac231514c4a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41eeb6f2847e9" /><Relationship Type="http://schemas.openxmlformats.org/officeDocument/2006/relationships/theme" Target="/ppt/slideMasters/theme/theme1.xml" Id="Rad6b0e71bc9442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041eeb6f2847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7f72d234543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3c7e0850042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184941f54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6a1ef61cf43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24862fcd849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4af6df5024f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22fff99664b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9 632 786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89 982 384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97 773 086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FREDRIK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PETTER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MARIANNE 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64F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