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aecd42fa3e45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3f8d98d974970"/>
  </p:sldMasterIdLst>
  <p:sldIdLst>
    <p:sldId xmlns:r="http://schemas.openxmlformats.org/officeDocument/2006/relationships" id="256" r:id="Re568e57ff5454508"/>
    <p:sldId xmlns:r="http://schemas.openxmlformats.org/officeDocument/2006/relationships" id="257" r:id="Rffed22eba1b94c0e"/>
    <p:sldId xmlns:r="http://schemas.openxmlformats.org/officeDocument/2006/relationships" id="258" r:id="R0b9267b52c3a4840"/>
    <p:sldId xmlns:r="http://schemas.openxmlformats.org/officeDocument/2006/relationships" id="259" r:id="R334b545e029d4702"/>
    <p:sldId xmlns:r="http://schemas.openxmlformats.org/officeDocument/2006/relationships" id="260" r:id="R364c2e667c9e4cca"/>
    <p:sldId xmlns:r="http://schemas.openxmlformats.org/officeDocument/2006/relationships" id="261" r:id="R16e45f5a5d944dd2"/>
    <p:sldId xmlns:r="http://schemas.openxmlformats.org/officeDocument/2006/relationships" id="262" r:id="R4afa968ac21d4e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3f8d98d974970" /><Relationship Type="http://schemas.openxmlformats.org/officeDocument/2006/relationships/slide" Target="/ppt/slides/slide1.xml" Id="Re568e57ff5454508" /><Relationship Type="http://schemas.openxmlformats.org/officeDocument/2006/relationships/slide" Target="/ppt/slides/slide2.xml" Id="Rffed22eba1b94c0e" /><Relationship Type="http://schemas.openxmlformats.org/officeDocument/2006/relationships/slide" Target="/ppt/slides/slide3.xml" Id="R0b9267b52c3a4840" /><Relationship Type="http://schemas.openxmlformats.org/officeDocument/2006/relationships/slide" Target="/ppt/slides/slide4.xml" Id="R334b545e029d4702" /><Relationship Type="http://schemas.openxmlformats.org/officeDocument/2006/relationships/slide" Target="/ppt/slides/slide5.xml" Id="R364c2e667c9e4cca" /><Relationship Type="http://schemas.openxmlformats.org/officeDocument/2006/relationships/slide" Target="/ppt/slides/slide6.xml" Id="R16e45f5a5d944dd2" /><Relationship Type="http://schemas.openxmlformats.org/officeDocument/2006/relationships/slide" Target="/ppt/slides/slide7.xml" Id="R4afa968ac21d4e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1d63eba1443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47f8c103e4a18" /><Relationship Type="http://schemas.openxmlformats.org/officeDocument/2006/relationships/theme" Target="/ppt/slideMasters/theme/theme1.xml" Id="R7268d8f09e1c44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47f8c103e4a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53f2a2363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a8e7c68634a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b20f47d0343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78a66e545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218587e9a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554e871ed4f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9b3843e9441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10 681 955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100 978 142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101 121 788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BJØRN KAHRS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JUNI KAHRS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NILS KRISTIAN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Lynghaugen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