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a66581c5e44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23589652f47b1"/>
  </p:sldMasterIdLst>
  <p:sldIdLst>
    <p:sldId xmlns:r="http://schemas.openxmlformats.org/officeDocument/2006/relationships" id="256" r:id="R357028cc4d304b0b"/>
    <p:sldId xmlns:r="http://schemas.openxmlformats.org/officeDocument/2006/relationships" id="257" r:id="R250a189a648c435e"/>
    <p:sldId xmlns:r="http://schemas.openxmlformats.org/officeDocument/2006/relationships" id="258" r:id="R0bf3b2f5120246d0"/>
    <p:sldId xmlns:r="http://schemas.openxmlformats.org/officeDocument/2006/relationships" id="259" r:id="Rcc69aa7a85634e3b"/>
    <p:sldId xmlns:r="http://schemas.openxmlformats.org/officeDocument/2006/relationships" id="260" r:id="R2af8f9c66fac461c"/>
    <p:sldId xmlns:r="http://schemas.openxmlformats.org/officeDocument/2006/relationships" id="261" r:id="Rd18162c70ae248f1"/>
    <p:sldId xmlns:r="http://schemas.openxmlformats.org/officeDocument/2006/relationships" id="262" r:id="Raa0ea919529647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23589652f47b1" /><Relationship Type="http://schemas.openxmlformats.org/officeDocument/2006/relationships/slide" Target="/ppt/slides/slide1.xml" Id="R357028cc4d304b0b" /><Relationship Type="http://schemas.openxmlformats.org/officeDocument/2006/relationships/slide" Target="/ppt/slides/slide2.xml" Id="R250a189a648c435e" /><Relationship Type="http://schemas.openxmlformats.org/officeDocument/2006/relationships/slide" Target="/ppt/slides/slide3.xml" Id="R0bf3b2f5120246d0" /><Relationship Type="http://schemas.openxmlformats.org/officeDocument/2006/relationships/slide" Target="/ppt/slides/slide4.xml" Id="Rcc69aa7a85634e3b" /><Relationship Type="http://schemas.openxmlformats.org/officeDocument/2006/relationships/slide" Target="/ppt/slides/slide5.xml" Id="R2af8f9c66fac461c" /><Relationship Type="http://schemas.openxmlformats.org/officeDocument/2006/relationships/slide" Target="/ppt/slides/slide6.xml" Id="Rd18162c70ae248f1" /><Relationship Type="http://schemas.openxmlformats.org/officeDocument/2006/relationships/slide" Target="/ppt/slides/slide7.xml" Id="Raa0ea919529647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7780ec56346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bf0650d3249c4" /><Relationship Type="http://schemas.openxmlformats.org/officeDocument/2006/relationships/theme" Target="/ppt/slideMasters/theme/theme1.xml" Id="Rae7d657a6af8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bf0650d3249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c80510747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ed316ac6d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f408d630d48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72c8af30047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5cc11ed4d45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0fd69638b4e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6011f9c6a49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DCN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DCN INVEST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1 021 533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CHRISTIAN SUNDT NÆSSE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Næsse, Balders veg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