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18afea14d2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245882834c4538"/>
  </p:sldMasterIdLst>
  <p:sldIdLst>
    <p:sldId xmlns:r="http://schemas.openxmlformats.org/officeDocument/2006/relationships" id="256" r:id="Ra8238a108bd44616"/>
    <p:sldId xmlns:r="http://schemas.openxmlformats.org/officeDocument/2006/relationships" id="257" r:id="R7d22ee7949444a8b"/>
    <p:sldId xmlns:r="http://schemas.openxmlformats.org/officeDocument/2006/relationships" id="258" r:id="R79696a0169cb4824"/>
    <p:sldId xmlns:r="http://schemas.openxmlformats.org/officeDocument/2006/relationships" id="259" r:id="R0de06e477b8741fe"/>
    <p:sldId xmlns:r="http://schemas.openxmlformats.org/officeDocument/2006/relationships" id="260" r:id="R958a21d98de74575"/>
    <p:sldId xmlns:r="http://schemas.openxmlformats.org/officeDocument/2006/relationships" id="261" r:id="R367d0fd3ada84c78"/>
    <p:sldId xmlns:r="http://schemas.openxmlformats.org/officeDocument/2006/relationships" id="262" r:id="Ra3f41197dcc740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245882834c4538" /><Relationship Type="http://schemas.openxmlformats.org/officeDocument/2006/relationships/slide" Target="/ppt/slides/slide1.xml" Id="Ra8238a108bd44616" /><Relationship Type="http://schemas.openxmlformats.org/officeDocument/2006/relationships/slide" Target="/ppt/slides/slide2.xml" Id="R7d22ee7949444a8b" /><Relationship Type="http://schemas.openxmlformats.org/officeDocument/2006/relationships/slide" Target="/ppt/slides/slide3.xml" Id="R79696a0169cb4824" /><Relationship Type="http://schemas.openxmlformats.org/officeDocument/2006/relationships/slide" Target="/ppt/slides/slide4.xml" Id="R0de06e477b8741fe" /><Relationship Type="http://schemas.openxmlformats.org/officeDocument/2006/relationships/slide" Target="/ppt/slides/slide5.xml" Id="R958a21d98de74575" /><Relationship Type="http://schemas.openxmlformats.org/officeDocument/2006/relationships/slide" Target="/ppt/slides/slide6.xml" Id="R367d0fd3ada84c78" /><Relationship Type="http://schemas.openxmlformats.org/officeDocument/2006/relationships/slide" Target="/ppt/slides/slide7.xml" Id="Ra3f41197dcc740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47836f4b241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09ace547245ba" /><Relationship Type="http://schemas.openxmlformats.org/officeDocument/2006/relationships/theme" Target="/ppt/slideMasters/theme/theme1.xml" Id="Rabbb473f32474c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509ace547245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e9b86d6f540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23fa3e4d645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aff72c0cf4a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0b6f5292942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806db0cc446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ea9c23fc042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5799b20fc4d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PRISM INVESTERINGER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PRISM INVESTERINGER AS ble etablert [år] og holder til i Nordkisa.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252 957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10 862 107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10 904 474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JAHREN HANS BENDIK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Hans Bendik Jahren, Lisletta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2055 Nordkisa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928 297 950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