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67190e945c49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7edb32b5a4771"/>
  </p:sldMasterIdLst>
  <p:sldIdLst>
    <p:sldId xmlns:r="http://schemas.openxmlformats.org/officeDocument/2006/relationships" id="256" r:id="Rd2910778487f430e"/>
    <p:sldId xmlns:r="http://schemas.openxmlformats.org/officeDocument/2006/relationships" id="257" r:id="R180523a7e8484b67"/>
    <p:sldId xmlns:r="http://schemas.openxmlformats.org/officeDocument/2006/relationships" id="258" r:id="R2f714863699d4a4f"/>
    <p:sldId xmlns:r="http://schemas.openxmlformats.org/officeDocument/2006/relationships" id="259" r:id="R9048d7b9dd27476d"/>
    <p:sldId xmlns:r="http://schemas.openxmlformats.org/officeDocument/2006/relationships" id="260" r:id="R4b5a79959cc44123"/>
    <p:sldId xmlns:r="http://schemas.openxmlformats.org/officeDocument/2006/relationships" id="261" r:id="R533f8f4b8f5d46c4"/>
    <p:sldId xmlns:r="http://schemas.openxmlformats.org/officeDocument/2006/relationships" id="262" r:id="R3013165aa3524a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7edb32b5a4771" /><Relationship Type="http://schemas.openxmlformats.org/officeDocument/2006/relationships/slide" Target="/ppt/slides/slide1.xml" Id="Rd2910778487f430e" /><Relationship Type="http://schemas.openxmlformats.org/officeDocument/2006/relationships/slide" Target="/ppt/slides/slide2.xml" Id="R180523a7e8484b67" /><Relationship Type="http://schemas.openxmlformats.org/officeDocument/2006/relationships/slide" Target="/ppt/slides/slide3.xml" Id="R2f714863699d4a4f" /><Relationship Type="http://schemas.openxmlformats.org/officeDocument/2006/relationships/slide" Target="/ppt/slides/slide4.xml" Id="R9048d7b9dd27476d" /><Relationship Type="http://schemas.openxmlformats.org/officeDocument/2006/relationships/slide" Target="/ppt/slides/slide5.xml" Id="R4b5a79959cc44123" /><Relationship Type="http://schemas.openxmlformats.org/officeDocument/2006/relationships/slide" Target="/ppt/slides/slide6.xml" Id="R533f8f4b8f5d46c4" /><Relationship Type="http://schemas.openxmlformats.org/officeDocument/2006/relationships/slide" Target="/ppt/slides/slide7.xml" Id="R3013165aa3524a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b87fcfadd48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dbc5da25046ee" /><Relationship Type="http://schemas.openxmlformats.org/officeDocument/2006/relationships/theme" Target="/ppt/slideMasters/theme/theme1.xml" Id="Rada7a825875144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dbc5da250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6c179085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655652139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eee912d7e45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96803b173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0f2a3359f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7384d8ba143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66bf7f11b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7 115 313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ACHOUR INVEST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&amp; HENRIKSEN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PINO INVEST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928 298 914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