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c4db7f432345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607a0cb4794261"/>
  </p:sldMasterIdLst>
  <p:sldIdLst>
    <p:sldId xmlns:r="http://schemas.openxmlformats.org/officeDocument/2006/relationships" id="256" r:id="R906e4805d6ff4027"/>
    <p:sldId xmlns:r="http://schemas.openxmlformats.org/officeDocument/2006/relationships" id="257" r:id="Rd79c4923304c4208"/>
    <p:sldId xmlns:r="http://schemas.openxmlformats.org/officeDocument/2006/relationships" id="258" r:id="Rebbf65a10d7a49b4"/>
    <p:sldId xmlns:r="http://schemas.openxmlformats.org/officeDocument/2006/relationships" id="259" r:id="R88f4c96fc41a480d"/>
    <p:sldId xmlns:r="http://schemas.openxmlformats.org/officeDocument/2006/relationships" id="260" r:id="R5299c77b854848fb"/>
    <p:sldId xmlns:r="http://schemas.openxmlformats.org/officeDocument/2006/relationships" id="261" r:id="R9b88b38fe0e94f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607a0cb4794261" /><Relationship Type="http://schemas.openxmlformats.org/officeDocument/2006/relationships/slide" Target="/ppt/slides/slide1.xml" Id="R906e4805d6ff4027" /><Relationship Type="http://schemas.openxmlformats.org/officeDocument/2006/relationships/slide" Target="/ppt/slides/slide2.xml" Id="Rd79c4923304c4208" /><Relationship Type="http://schemas.openxmlformats.org/officeDocument/2006/relationships/slide" Target="/ppt/slides/slide3.xml" Id="Rebbf65a10d7a49b4" /><Relationship Type="http://schemas.openxmlformats.org/officeDocument/2006/relationships/slide" Target="/ppt/slides/slide4.xml" Id="R88f4c96fc41a480d" /><Relationship Type="http://schemas.openxmlformats.org/officeDocument/2006/relationships/slide" Target="/ppt/slides/slide5.xml" Id="R5299c77b854848fb" /><Relationship Type="http://schemas.openxmlformats.org/officeDocument/2006/relationships/slide" Target="/ppt/slides/slide6.xml" Id="R9b88b38fe0e94f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d105cb04ca41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91900d1d6472a" /><Relationship Type="http://schemas.openxmlformats.org/officeDocument/2006/relationships/theme" Target="/ppt/slideMasters/theme/theme1.xml" Id="R6a5ad93cb4e843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191900d1d647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237a1bff947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740ea93de4c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aeb65c7fe4c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6b7c61d7848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7e28b225d4c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2c7c230044f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M.S.A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Venåsvegen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3691 Gransherad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