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19bccb58514c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f108f7a45443f1"/>
  </p:sldMasterIdLst>
  <p:sldIdLst>
    <p:sldId xmlns:r="http://schemas.openxmlformats.org/officeDocument/2006/relationships" id="256" r:id="R22247f627deb4ee1"/>
    <p:sldId xmlns:r="http://schemas.openxmlformats.org/officeDocument/2006/relationships" id="257" r:id="R0c7749a37a154631"/>
    <p:sldId xmlns:r="http://schemas.openxmlformats.org/officeDocument/2006/relationships" id="258" r:id="Re59c745e244d4a5d"/>
    <p:sldId xmlns:r="http://schemas.openxmlformats.org/officeDocument/2006/relationships" id="259" r:id="Rfe7cfdacf4204e5a"/>
    <p:sldId xmlns:r="http://schemas.openxmlformats.org/officeDocument/2006/relationships" id="260" r:id="Ra8e9e7141f0f4ae3"/>
    <p:sldId xmlns:r="http://schemas.openxmlformats.org/officeDocument/2006/relationships" id="261" r:id="Rd6e405dce5ee4911"/>
    <p:sldId xmlns:r="http://schemas.openxmlformats.org/officeDocument/2006/relationships" id="262" r:id="R947b6c3e923c42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f108f7a45443f1" /><Relationship Type="http://schemas.openxmlformats.org/officeDocument/2006/relationships/slide" Target="/ppt/slides/slide1.xml" Id="R22247f627deb4ee1" /><Relationship Type="http://schemas.openxmlformats.org/officeDocument/2006/relationships/slide" Target="/ppt/slides/slide2.xml" Id="R0c7749a37a154631" /><Relationship Type="http://schemas.openxmlformats.org/officeDocument/2006/relationships/slide" Target="/ppt/slides/slide3.xml" Id="Re59c745e244d4a5d" /><Relationship Type="http://schemas.openxmlformats.org/officeDocument/2006/relationships/slide" Target="/ppt/slides/slide4.xml" Id="Rfe7cfdacf4204e5a" /><Relationship Type="http://schemas.openxmlformats.org/officeDocument/2006/relationships/slide" Target="/ppt/slides/slide5.xml" Id="Ra8e9e7141f0f4ae3" /><Relationship Type="http://schemas.openxmlformats.org/officeDocument/2006/relationships/slide" Target="/ppt/slides/slide6.xml" Id="Rd6e405dce5ee4911" /><Relationship Type="http://schemas.openxmlformats.org/officeDocument/2006/relationships/slide" Target="/ppt/slides/slide7.xml" Id="R947b6c3e923c42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d2c35ca41740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4fd4d6b1164357" /><Relationship Type="http://schemas.openxmlformats.org/officeDocument/2006/relationships/theme" Target="/ppt/slideMasters/theme/theme1.xml" Id="Rdc198db8d6e848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4fd4d6b11643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7ca09a43f4f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3645471cdb43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fa29462ed40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0129dd25546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df0cc840c4f0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7bcafbec24f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b230de74c4e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M.S.A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M.S.A INVEST AS ble etablert [år] og holder til i Gransherad.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−12 122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657 346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818 409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1 406 156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MARITA SAUARLIA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Venåsvegen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3691 Gransherad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M.S.A INVEST AS</a:t>
            </a:r>
          </a:p>
        </p:txBody>
      </p:sp>
    </p:spTree>
  </p:cSld>
  <p:clrMapOvr>
    <a:masterClrMapping xmlns:a="http://schemas.openxmlformats.org/drawingml/2006/main"/>
  </p:clrMapOvr>
</p:sld>
</file>