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d7a7aea1ff42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f1805c61d940c2"/>
  </p:sldMasterIdLst>
  <p:sldIdLst>
    <p:sldId xmlns:r="http://schemas.openxmlformats.org/officeDocument/2006/relationships" id="256" r:id="Rbc11919fd477466d"/>
    <p:sldId xmlns:r="http://schemas.openxmlformats.org/officeDocument/2006/relationships" id="257" r:id="Re1f6ab6db6124530"/>
    <p:sldId xmlns:r="http://schemas.openxmlformats.org/officeDocument/2006/relationships" id="258" r:id="R1b08bf12e32f49cc"/>
    <p:sldId xmlns:r="http://schemas.openxmlformats.org/officeDocument/2006/relationships" id="259" r:id="R6ac7cf60db5b4b05"/>
    <p:sldId xmlns:r="http://schemas.openxmlformats.org/officeDocument/2006/relationships" id="260" r:id="R55894d2711a64b4e"/>
    <p:sldId xmlns:r="http://schemas.openxmlformats.org/officeDocument/2006/relationships" id="261" r:id="R2e00af5148284705"/>
    <p:sldId xmlns:r="http://schemas.openxmlformats.org/officeDocument/2006/relationships" id="262" r:id="R5f2b815c3cff4c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f1805c61d940c2" /><Relationship Type="http://schemas.openxmlformats.org/officeDocument/2006/relationships/slide" Target="/ppt/slides/slide1.xml" Id="Rbc11919fd477466d" /><Relationship Type="http://schemas.openxmlformats.org/officeDocument/2006/relationships/slide" Target="/ppt/slides/slide2.xml" Id="Re1f6ab6db6124530" /><Relationship Type="http://schemas.openxmlformats.org/officeDocument/2006/relationships/slide" Target="/ppt/slides/slide3.xml" Id="R1b08bf12e32f49cc" /><Relationship Type="http://schemas.openxmlformats.org/officeDocument/2006/relationships/slide" Target="/ppt/slides/slide4.xml" Id="R6ac7cf60db5b4b05" /><Relationship Type="http://schemas.openxmlformats.org/officeDocument/2006/relationships/slide" Target="/ppt/slides/slide5.xml" Id="R55894d2711a64b4e" /><Relationship Type="http://schemas.openxmlformats.org/officeDocument/2006/relationships/slide" Target="/ppt/slides/slide6.xml" Id="R2e00af5148284705" /><Relationship Type="http://schemas.openxmlformats.org/officeDocument/2006/relationships/slide" Target="/ppt/slides/slide7.xml" Id="R5f2b815c3cff4c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0a07191b2a4b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72f7580cf4400" /><Relationship Type="http://schemas.openxmlformats.org/officeDocument/2006/relationships/theme" Target="/ppt/slideMasters/theme/theme1.xml" Id="Rd269b694a17842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872f7580cf44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9a9cbd1a94d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c5fe7cdf543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e4b6f710848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a7e954b2c4d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3078e7ab040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f5fd0eb0147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f6b11c1b442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BESTE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BESTE INVEST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550 194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129 595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−744 176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17 710 150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19 725 558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AMBU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EKERHOLT HOLDING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HAGBU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BUGTEN STEIN ERIK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Hvitstenveien 210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928 316 564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BESTE INVEST AS</a:t>
            </a:r>
          </a:p>
        </p:txBody>
      </p:sp>
    </p:spTree>
  </p:cSld>
  <p:clrMapOvr>
    <a:masterClrMapping xmlns:a="http://schemas.openxmlformats.org/drawingml/2006/main"/>
  </p:clrMapOvr>
</p:sld>
</file>