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1a2b8b839e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97ffb3e978426b"/>
  </p:sldMasterIdLst>
  <p:sldIdLst>
    <p:sldId xmlns:r="http://schemas.openxmlformats.org/officeDocument/2006/relationships" id="256" r:id="Rf2cd2daac74a4804"/>
    <p:sldId xmlns:r="http://schemas.openxmlformats.org/officeDocument/2006/relationships" id="257" r:id="Rf3e9cde22d1148ab"/>
    <p:sldId xmlns:r="http://schemas.openxmlformats.org/officeDocument/2006/relationships" id="258" r:id="R962393d307c241e3"/>
    <p:sldId xmlns:r="http://schemas.openxmlformats.org/officeDocument/2006/relationships" id="259" r:id="Rf29ce11c04de4326"/>
    <p:sldId xmlns:r="http://schemas.openxmlformats.org/officeDocument/2006/relationships" id="260" r:id="R5d593d711a444b97"/>
    <p:sldId xmlns:r="http://schemas.openxmlformats.org/officeDocument/2006/relationships" id="261" r:id="Ra7f93726cbbf4f73"/>
    <p:sldId xmlns:r="http://schemas.openxmlformats.org/officeDocument/2006/relationships" id="262" r:id="R433c299a918441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7ffb3e978426b" /><Relationship Type="http://schemas.openxmlformats.org/officeDocument/2006/relationships/slide" Target="/ppt/slides/slide1.xml" Id="Rf2cd2daac74a4804" /><Relationship Type="http://schemas.openxmlformats.org/officeDocument/2006/relationships/slide" Target="/ppt/slides/slide2.xml" Id="Rf3e9cde22d1148ab" /><Relationship Type="http://schemas.openxmlformats.org/officeDocument/2006/relationships/slide" Target="/ppt/slides/slide3.xml" Id="R962393d307c241e3" /><Relationship Type="http://schemas.openxmlformats.org/officeDocument/2006/relationships/slide" Target="/ppt/slides/slide4.xml" Id="Rf29ce11c04de4326" /><Relationship Type="http://schemas.openxmlformats.org/officeDocument/2006/relationships/slide" Target="/ppt/slides/slide5.xml" Id="R5d593d711a444b97" /><Relationship Type="http://schemas.openxmlformats.org/officeDocument/2006/relationships/slide" Target="/ppt/slides/slide6.xml" Id="Ra7f93726cbbf4f73" /><Relationship Type="http://schemas.openxmlformats.org/officeDocument/2006/relationships/slide" Target="/ppt/slides/slide7.xml" Id="R433c299a918441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3a74b1219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e2070fa3a4fac" /><Relationship Type="http://schemas.openxmlformats.org/officeDocument/2006/relationships/theme" Target="/ppt/slideMasters/theme/theme1.xml" Id="Rcbf806e56c41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e2070fa3a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1c99c3175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9bef6168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3a226ee9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01f698782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1bd74ce25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540b9b6bf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d3d65df52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6 064 516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STULE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