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5bf1c4628c4a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72156d940b4142"/>
  </p:sldMasterIdLst>
  <p:sldIdLst>
    <p:sldId xmlns:r="http://schemas.openxmlformats.org/officeDocument/2006/relationships" id="256" r:id="Rc4460397c10e4183"/>
    <p:sldId xmlns:r="http://schemas.openxmlformats.org/officeDocument/2006/relationships" id="257" r:id="Rc3e3fff4c66f4933"/>
    <p:sldId xmlns:r="http://schemas.openxmlformats.org/officeDocument/2006/relationships" id="258" r:id="Rfcd3738b57d445cd"/>
    <p:sldId xmlns:r="http://schemas.openxmlformats.org/officeDocument/2006/relationships" id="259" r:id="R893294bc783c4096"/>
    <p:sldId xmlns:r="http://schemas.openxmlformats.org/officeDocument/2006/relationships" id="260" r:id="Rd2e7da7d93a44d88"/>
    <p:sldId xmlns:r="http://schemas.openxmlformats.org/officeDocument/2006/relationships" id="261" r:id="R882c5295c74440dd"/>
    <p:sldId xmlns:r="http://schemas.openxmlformats.org/officeDocument/2006/relationships" id="262" r:id="R7bda0f40a78543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72156d940b4142" /><Relationship Type="http://schemas.openxmlformats.org/officeDocument/2006/relationships/slide" Target="/ppt/slides/slide1.xml" Id="Rc4460397c10e4183" /><Relationship Type="http://schemas.openxmlformats.org/officeDocument/2006/relationships/slide" Target="/ppt/slides/slide2.xml" Id="Rc3e3fff4c66f4933" /><Relationship Type="http://schemas.openxmlformats.org/officeDocument/2006/relationships/slide" Target="/ppt/slides/slide3.xml" Id="Rfcd3738b57d445cd" /><Relationship Type="http://schemas.openxmlformats.org/officeDocument/2006/relationships/slide" Target="/ppt/slides/slide4.xml" Id="R893294bc783c4096" /><Relationship Type="http://schemas.openxmlformats.org/officeDocument/2006/relationships/slide" Target="/ppt/slides/slide5.xml" Id="Rd2e7da7d93a44d88" /><Relationship Type="http://schemas.openxmlformats.org/officeDocument/2006/relationships/slide" Target="/ppt/slides/slide6.xml" Id="R882c5295c74440dd" /><Relationship Type="http://schemas.openxmlformats.org/officeDocument/2006/relationships/slide" Target="/ppt/slides/slide7.xml" Id="R7bda0f40a78543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3b7fc7f28344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154e6819a4246" /><Relationship Type="http://schemas.openxmlformats.org/officeDocument/2006/relationships/theme" Target="/ppt/slideMasters/theme/theme1.xml" Id="R299b23f3939e4f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f154e6819a42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deba05a2e4a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ce6a85fdd44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5952cc9c247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e1759176c4a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3f19a2fbe40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cc18abae242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fe9a85d4244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KHAUGEN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KHAUGEN INVEST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475 632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352 986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KRISTIAN BRANDVIK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Kristian Haugen, Hesttrøa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kristian@haugen-elektro.no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