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0dea7ab85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4e2d3062964d24"/>
  </p:sldMasterIdLst>
  <p:sldIdLst>
    <p:sldId xmlns:r="http://schemas.openxmlformats.org/officeDocument/2006/relationships" id="256" r:id="Radf416e048a5401e"/>
    <p:sldId xmlns:r="http://schemas.openxmlformats.org/officeDocument/2006/relationships" id="257" r:id="R25ac929f43914f50"/>
    <p:sldId xmlns:r="http://schemas.openxmlformats.org/officeDocument/2006/relationships" id="258" r:id="R9d85cfa2a0e14372"/>
    <p:sldId xmlns:r="http://schemas.openxmlformats.org/officeDocument/2006/relationships" id="259" r:id="Ra5c0aafe9f994371"/>
    <p:sldId xmlns:r="http://schemas.openxmlformats.org/officeDocument/2006/relationships" id="260" r:id="R3e09fdeb978f40b1"/>
    <p:sldId xmlns:r="http://schemas.openxmlformats.org/officeDocument/2006/relationships" id="261" r:id="R013786f65094415e"/>
    <p:sldId xmlns:r="http://schemas.openxmlformats.org/officeDocument/2006/relationships" id="262" r:id="R133a23bc045c44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e2d3062964d24" /><Relationship Type="http://schemas.openxmlformats.org/officeDocument/2006/relationships/slide" Target="/ppt/slides/slide1.xml" Id="Radf416e048a5401e" /><Relationship Type="http://schemas.openxmlformats.org/officeDocument/2006/relationships/slide" Target="/ppt/slides/slide2.xml" Id="R25ac929f43914f50" /><Relationship Type="http://schemas.openxmlformats.org/officeDocument/2006/relationships/slide" Target="/ppt/slides/slide3.xml" Id="R9d85cfa2a0e14372" /><Relationship Type="http://schemas.openxmlformats.org/officeDocument/2006/relationships/slide" Target="/ppt/slides/slide4.xml" Id="Ra5c0aafe9f994371" /><Relationship Type="http://schemas.openxmlformats.org/officeDocument/2006/relationships/slide" Target="/ppt/slides/slide5.xml" Id="R3e09fdeb978f40b1" /><Relationship Type="http://schemas.openxmlformats.org/officeDocument/2006/relationships/slide" Target="/ppt/slides/slide6.xml" Id="R013786f65094415e" /><Relationship Type="http://schemas.openxmlformats.org/officeDocument/2006/relationships/slide" Target="/ppt/slides/slide7.xml" Id="R133a23bc045c44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9379436ff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2b2d12bb41d7" /><Relationship Type="http://schemas.openxmlformats.org/officeDocument/2006/relationships/theme" Target="/ppt/slideMasters/theme/theme1.xml" Id="Rf58927c818c7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e2b2d12bb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1a08272b8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f22c12935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e2c839375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44bed33e442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87586578f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1096549647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c68b09f8e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ÅLGÅRD NATALIA MARIA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