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a353b1e5f441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d751f1b7b94cf5"/>
  </p:sldMasterIdLst>
  <p:sldIdLst>
    <p:sldId xmlns:r="http://schemas.openxmlformats.org/officeDocument/2006/relationships" id="256" r:id="R3f09db51073f4082"/>
    <p:sldId xmlns:r="http://schemas.openxmlformats.org/officeDocument/2006/relationships" id="257" r:id="R214d9b239ffc4cd6"/>
    <p:sldId xmlns:r="http://schemas.openxmlformats.org/officeDocument/2006/relationships" id="258" r:id="R9beb7646e67245ee"/>
    <p:sldId xmlns:r="http://schemas.openxmlformats.org/officeDocument/2006/relationships" id="259" r:id="R419aad8a2aba46ff"/>
    <p:sldId xmlns:r="http://schemas.openxmlformats.org/officeDocument/2006/relationships" id="260" r:id="Rb59ae9ed014b4b75"/>
    <p:sldId xmlns:r="http://schemas.openxmlformats.org/officeDocument/2006/relationships" id="261" r:id="Rdbddea046b624ba0"/>
    <p:sldId xmlns:r="http://schemas.openxmlformats.org/officeDocument/2006/relationships" id="262" r:id="Refba120df08c41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d751f1b7b94cf5" /><Relationship Type="http://schemas.openxmlformats.org/officeDocument/2006/relationships/slide" Target="/ppt/slides/slide1.xml" Id="R3f09db51073f4082" /><Relationship Type="http://schemas.openxmlformats.org/officeDocument/2006/relationships/slide" Target="/ppt/slides/slide2.xml" Id="R214d9b239ffc4cd6" /><Relationship Type="http://schemas.openxmlformats.org/officeDocument/2006/relationships/slide" Target="/ppt/slides/slide3.xml" Id="R9beb7646e67245ee" /><Relationship Type="http://schemas.openxmlformats.org/officeDocument/2006/relationships/slide" Target="/ppt/slides/slide4.xml" Id="R419aad8a2aba46ff" /><Relationship Type="http://schemas.openxmlformats.org/officeDocument/2006/relationships/slide" Target="/ppt/slides/slide5.xml" Id="Rb59ae9ed014b4b75" /><Relationship Type="http://schemas.openxmlformats.org/officeDocument/2006/relationships/slide" Target="/ppt/slides/slide6.xml" Id="Rdbddea046b624ba0" /><Relationship Type="http://schemas.openxmlformats.org/officeDocument/2006/relationships/slide" Target="/ppt/slides/slide7.xml" Id="Refba120df08c41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3a054999e147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1c7b9f5cc4710" /><Relationship Type="http://schemas.openxmlformats.org/officeDocument/2006/relationships/theme" Target="/ppt/slideMasters/theme/theme1.xml" Id="Rb660354ad82a44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21c7b9f5cc47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3232eddbf46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a68f2656845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50b421af54c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caba4556e41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a62f4a3c042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1cf30efbc43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de67f13c340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FRODE 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SÆTRE HOLDING AS ble etablert [år] og holder til i Austrheim.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3 325 580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3 338 746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Njøtevegen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5943 Austrheim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928 416 607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