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5aed6f7c4543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b5f41a5ee142f2"/>
  </p:sldMasterIdLst>
  <p:sldIdLst>
    <p:sldId xmlns:r="http://schemas.openxmlformats.org/officeDocument/2006/relationships" id="256" r:id="Rd5f32cf79ed14ea7"/>
    <p:sldId xmlns:r="http://schemas.openxmlformats.org/officeDocument/2006/relationships" id="257" r:id="R08c5c04f205742b4"/>
    <p:sldId xmlns:r="http://schemas.openxmlformats.org/officeDocument/2006/relationships" id="258" r:id="R17f30532754d4913"/>
    <p:sldId xmlns:r="http://schemas.openxmlformats.org/officeDocument/2006/relationships" id="259" r:id="R563345a904ad49f4"/>
    <p:sldId xmlns:r="http://schemas.openxmlformats.org/officeDocument/2006/relationships" id="260" r:id="R9d9de9ea341b408c"/>
    <p:sldId xmlns:r="http://schemas.openxmlformats.org/officeDocument/2006/relationships" id="261" r:id="Reb03e2215ad14a80"/>
    <p:sldId xmlns:r="http://schemas.openxmlformats.org/officeDocument/2006/relationships" id="262" r:id="R5b7209e6010544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b5f41a5ee142f2" /><Relationship Type="http://schemas.openxmlformats.org/officeDocument/2006/relationships/slide" Target="/ppt/slides/slide1.xml" Id="Rd5f32cf79ed14ea7" /><Relationship Type="http://schemas.openxmlformats.org/officeDocument/2006/relationships/slide" Target="/ppt/slides/slide2.xml" Id="R08c5c04f205742b4" /><Relationship Type="http://schemas.openxmlformats.org/officeDocument/2006/relationships/slide" Target="/ppt/slides/slide3.xml" Id="R17f30532754d4913" /><Relationship Type="http://schemas.openxmlformats.org/officeDocument/2006/relationships/slide" Target="/ppt/slides/slide4.xml" Id="R563345a904ad49f4" /><Relationship Type="http://schemas.openxmlformats.org/officeDocument/2006/relationships/slide" Target="/ppt/slides/slide5.xml" Id="R9d9de9ea341b408c" /><Relationship Type="http://schemas.openxmlformats.org/officeDocument/2006/relationships/slide" Target="/ppt/slides/slide6.xml" Id="Reb03e2215ad14a80" /><Relationship Type="http://schemas.openxmlformats.org/officeDocument/2006/relationships/slide" Target="/ppt/slides/slide7.xml" Id="R5b7209e6010544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9ace214d014a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bd181910a47ba" /><Relationship Type="http://schemas.openxmlformats.org/officeDocument/2006/relationships/theme" Target="/ppt/slideMasters/theme/theme1.xml" Id="Re3f61a3b529f49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2bd181910a47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e1bf3691746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4801f9c9f44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50c4c20e04b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0b165bfb443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66f3efb9d47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21ca962894e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d0cc48ee04a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I. ANDERSEN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I. ANDERSEN HOLDING AS ble etablert [år] og holder til i Nyborg.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535 899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2 237 091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 Andersen, Myrdalsvegen 42J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5130 Nyborg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928 447 235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