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ed46b5b45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f13a421374829"/>
  </p:sldMasterIdLst>
  <p:sldIdLst>
    <p:sldId xmlns:r="http://schemas.openxmlformats.org/officeDocument/2006/relationships" id="256" r:id="Rb7a9ef637b8243d5"/>
    <p:sldId xmlns:r="http://schemas.openxmlformats.org/officeDocument/2006/relationships" id="257" r:id="Rbe8fddcb4c074239"/>
    <p:sldId xmlns:r="http://schemas.openxmlformats.org/officeDocument/2006/relationships" id="258" r:id="Rbd13cbadbbdb471a"/>
    <p:sldId xmlns:r="http://schemas.openxmlformats.org/officeDocument/2006/relationships" id="259" r:id="R1783f4038e7f4f2c"/>
    <p:sldId xmlns:r="http://schemas.openxmlformats.org/officeDocument/2006/relationships" id="260" r:id="R799364d5781940c5"/>
    <p:sldId xmlns:r="http://schemas.openxmlformats.org/officeDocument/2006/relationships" id="261" r:id="R79f8229b891c4286"/>
    <p:sldId xmlns:r="http://schemas.openxmlformats.org/officeDocument/2006/relationships" id="262" r:id="R54c41e45966c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f13a421374829" /><Relationship Type="http://schemas.openxmlformats.org/officeDocument/2006/relationships/slide" Target="/ppt/slides/slide1.xml" Id="Rb7a9ef637b8243d5" /><Relationship Type="http://schemas.openxmlformats.org/officeDocument/2006/relationships/slide" Target="/ppt/slides/slide2.xml" Id="Rbe8fddcb4c074239" /><Relationship Type="http://schemas.openxmlformats.org/officeDocument/2006/relationships/slide" Target="/ppt/slides/slide3.xml" Id="Rbd13cbadbbdb471a" /><Relationship Type="http://schemas.openxmlformats.org/officeDocument/2006/relationships/slide" Target="/ppt/slides/slide4.xml" Id="R1783f4038e7f4f2c" /><Relationship Type="http://schemas.openxmlformats.org/officeDocument/2006/relationships/slide" Target="/ppt/slides/slide5.xml" Id="R799364d5781940c5" /><Relationship Type="http://schemas.openxmlformats.org/officeDocument/2006/relationships/slide" Target="/ppt/slides/slide6.xml" Id="R79f8229b891c4286" /><Relationship Type="http://schemas.openxmlformats.org/officeDocument/2006/relationships/slide" Target="/ppt/slides/slide7.xml" Id="R54c41e45966c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c650d0b26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2f4fe35fe4ef0" /><Relationship Type="http://schemas.openxmlformats.org/officeDocument/2006/relationships/theme" Target="/ppt/slideMasters/theme/theme1.xml" Id="R7bff2cf602e4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2f4fe35fe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77f35cf6c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40a40d405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435508aad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acb0c6e246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8dc5b7a4240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6f1b16c25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0eed90f3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