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bef4313ff842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e8cc7859eb45e6"/>
  </p:sldMasterIdLst>
  <p:sldIdLst>
    <p:sldId xmlns:r="http://schemas.openxmlformats.org/officeDocument/2006/relationships" id="256" r:id="Re198d03a6d7e401d"/>
    <p:sldId xmlns:r="http://schemas.openxmlformats.org/officeDocument/2006/relationships" id="257" r:id="R790ff2415c664019"/>
    <p:sldId xmlns:r="http://schemas.openxmlformats.org/officeDocument/2006/relationships" id="258" r:id="R8448a3414c7d45cc"/>
    <p:sldId xmlns:r="http://schemas.openxmlformats.org/officeDocument/2006/relationships" id="259" r:id="Rf4ead87809af483d"/>
    <p:sldId xmlns:r="http://schemas.openxmlformats.org/officeDocument/2006/relationships" id="260" r:id="R02d79a753c1f484a"/>
    <p:sldId xmlns:r="http://schemas.openxmlformats.org/officeDocument/2006/relationships" id="261" r:id="R30de58ab95c64fc1"/>
    <p:sldId xmlns:r="http://schemas.openxmlformats.org/officeDocument/2006/relationships" id="262" r:id="Rb847419e5f9d4b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8cc7859eb45e6" /><Relationship Type="http://schemas.openxmlformats.org/officeDocument/2006/relationships/slide" Target="/ppt/slides/slide1.xml" Id="Re198d03a6d7e401d" /><Relationship Type="http://schemas.openxmlformats.org/officeDocument/2006/relationships/slide" Target="/ppt/slides/slide2.xml" Id="R790ff2415c664019" /><Relationship Type="http://schemas.openxmlformats.org/officeDocument/2006/relationships/slide" Target="/ppt/slides/slide3.xml" Id="R8448a3414c7d45cc" /><Relationship Type="http://schemas.openxmlformats.org/officeDocument/2006/relationships/slide" Target="/ppt/slides/slide4.xml" Id="Rf4ead87809af483d" /><Relationship Type="http://schemas.openxmlformats.org/officeDocument/2006/relationships/slide" Target="/ppt/slides/slide5.xml" Id="R02d79a753c1f484a" /><Relationship Type="http://schemas.openxmlformats.org/officeDocument/2006/relationships/slide" Target="/ppt/slides/slide6.xml" Id="R30de58ab95c64fc1" /><Relationship Type="http://schemas.openxmlformats.org/officeDocument/2006/relationships/slide" Target="/ppt/slides/slide7.xml" Id="Rb847419e5f9d4b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dfd2cbb4340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413b1c1fa401f" /><Relationship Type="http://schemas.openxmlformats.org/officeDocument/2006/relationships/theme" Target="/ppt/slideMasters/theme/theme1.xml" Id="R0304017717454f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c413b1c1fa40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8e5a3dc9241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56b4280e749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65bea2cec43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ad1f47b2441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ad15102344e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ea81248b042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2483ae3e746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MODALSLI RØR LISTER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MODALSLI RØR LISTER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34 868 178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−6 161 571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−5 308 919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−2 401 611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17 736 671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MODALSLI RØR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TLAND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Agnefestveien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928 459 713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