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1228be96164f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35ffa55d4947d6"/>
  </p:sldMasterIdLst>
  <p:sldIdLst>
    <p:sldId xmlns:r="http://schemas.openxmlformats.org/officeDocument/2006/relationships" id="256" r:id="Rcf31969565a648a3"/>
    <p:sldId xmlns:r="http://schemas.openxmlformats.org/officeDocument/2006/relationships" id="257" r:id="R23e21bfa9ba14816"/>
    <p:sldId xmlns:r="http://schemas.openxmlformats.org/officeDocument/2006/relationships" id="258" r:id="Rf9292b11671847a0"/>
    <p:sldId xmlns:r="http://schemas.openxmlformats.org/officeDocument/2006/relationships" id="259" r:id="Rde0c9f2d330140f2"/>
    <p:sldId xmlns:r="http://schemas.openxmlformats.org/officeDocument/2006/relationships" id="260" r:id="R14540d174339487c"/>
    <p:sldId xmlns:r="http://schemas.openxmlformats.org/officeDocument/2006/relationships" id="261" r:id="R0bc7d2066d004742"/>
    <p:sldId xmlns:r="http://schemas.openxmlformats.org/officeDocument/2006/relationships" id="262" r:id="Rd670d62a96894d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35ffa55d4947d6" /><Relationship Type="http://schemas.openxmlformats.org/officeDocument/2006/relationships/slide" Target="/ppt/slides/slide1.xml" Id="Rcf31969565a648a3" /><Relationship Type="http://schemas.openxmlformats.org/officeDocument/2006/relationships/slide" Target="/ppt/slides/slide2.xml" Id="R23e21bfa9ba14816" /><Relationship Type="http://schemas.openxmlformats.org/officeDocument/2006/relationships/slide" Target="/ppt/slides/slide3.xml" Id="Rf9292b11671847a0" /><Relationship Type="http://schemas.openxmlformats.org/officeDocument/2006/relationships/slide" Target="/ppt/slides/slide4.xml" Id="Rde0c9f2d330140f2" /><Relationship Type="http://schemas.openxmlformats.org/officeDocument/2006/relationships/slide" Target="/ppt/slides/slide5.xml" Id="R14540d174339487c" /><Relationship Type="http://schemas.openxmlformats.org/officeDocument/2006/relationships/slide" Target="/ppt/slides/slide6.xml" Id="R0bc7d2066d004742" /><Relationship Type="http://schemas.openxmlformats.org/officeDocument/2006/relationships/slide" Target="/ppt/slides/slide7.xml" Id="Rd670d62a96894d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1bfe9b6cd744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f280f8732647af" /><Relationship Type="http://schemas.openxmlformats.org/officeDocument/2006/relationships/theme" Target="/ppt/slideMasters/theme/theme1.xml" Id="R6d0bd283818a4b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f280f8732647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a1324a9a1e47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65086214fe49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eaa65504e040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683fb9da804d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ec51ebf8814a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cfb5c74d7342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2857f29ed45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 BRÅTVEIT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BRÅTVEIT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 BRÅTVEIT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BRÅTVEIT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BRÅTVEIT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BRÅTVEIT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−10 285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999 312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2 122 588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2 122 588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BRÅTVEIT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BRÅTVEIT JARLE LØLAND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BRÅTVEIT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Skruss-Eikeland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4308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928 468 356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BRÅTVEIT AS</a:t>
            </a:r>
          </a:p>
        </p:txBody>
      </p:sp>
    </p:spTree>
  </p:cSld>
  <p:clrMapOvr>
    <a:masterClrMapping xmlns:a="http://schemas.openxmlformats.org/drawingml/2006/main"/>
  </p:clrMapOvr>
</p:sld>
</file>