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640bf240cc47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6c9957af40401a"/>
  </p:sldMasterIdLst>
  <p:sldIdLst>
    <p:sldId xmlns:r="http://schemas.openxmlformats.org/officeDocument/2006/relationships" id="256" r:id="Ra3c76a60fbdf427b"/>
    <p:sldId xmlns:r="http://schemas.openxmlformats.org/officeDocument/2006/relationships" id="257" r:id="Recc4cea681694e4d"/>
    <p:sldId xmlns:r="http://schemas.openxmlformats.org/officeDocument/2006/relationships" id="258" r:id="Rac94ee52855e4fda"/>
    <p:sldId xmlns:r="http://schemas.openxmlformats.org/officeDocument/2006/relationships" id="259" r:id="Rf9624857040b430d"/>
    <p:sldId xmlns:r="http://schemas.openxmlformats.org/officeDocument/2006/relationships" id="260" r:id="Rcee87d42c21a4a04"/>
    <p:sldId xmlns:r="http://schemas.openxmlformats.org/officeDocument/2006/relationships" id="261" r:id="R58ce8d8006e342ea"/>
    <p:sldId xmlns:r="http://schemas.openxmlformats.org/officeDocument/2006/relationships" id="262" r:id="R458e035aa7dc47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6c9957af40401a" /><Relationship Type="http://schemas.openxmlformats.org/officeDocument/2006/relationships/slide" Target="/ppt/slides/slide1.xml" Id="Ra3c76a60fbdf427b" /><Relationship Type="http://schemas.openxmlformats.org/officeDocument/2006/relationships/slide" Target="/ppt/slides/slide2.xml" Id="Recc4cea681694e4d" /><Relationship Type="http://schemas.openxmlformats.org/officeDocument/2006/relationships/slide" Target="/ppt/slides/slide3.xml" Id="Rac94ee52855e4fda" /><Relationship Type="http://schemas.openxmlformats.org/officeDocument/2006/relationships/slide" Target="/ppt/slides/slide4.xml" Id="Rf9624857040b430d" /><Relationship Type="http://schemas.openxmlformats.org/officeDocument/2006/relationships/slide" Target="/ppt/slides/slide5.xml" Id="Rcee87d42c21a4a04" /><Relationship Type="http://schemas.openxmlformats.org/officeDocument/2006/relationships/slide" Target="/ppt/slides/slide6.xml" Id="R58ce8d8006e342ea" /><Relationship Type="http://schemas.openxmlformats.org/officeDocument/2006/relationships/slide" Target="/ppt/slides/slide7.xml" Id="R458e035aa7dc47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9cc85e98ea43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712b2c48fd46ba" /><Relationship Type="http://schemas.openxmlformats.org/officeDocument/2006/relationships/theme" Target="/ppt/slideMasters/theme/theme1.xml" Id="R6edfb7e1a3c647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712b2c48fd46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84efd097d44d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148c0038443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b0190a0a6d45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2bc13d1aff4b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bbca6d715b46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d50b0f81c246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ab138209845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EIGUDEILL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EIGUDEILL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EIGUDEILL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EIGUDEILL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EIGUDEILL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EIGUDEILL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−3 876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22 154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861 260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EIGUDEILL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ANFINSET OLA THEM-ENGER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EIGUDEILL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Smestadhagan 4D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928 469 913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EIGUDEILL AS</a:t>
            </a:r>
          </a:p>
        </p:txBody>
      </p:sp>
    </p:spTree>
  </p:cSld>
  <p:clrMapOvr>
    <a:masterClrMapping xmlns:a="http://schemas.openxmlformats.org/drawingml/2006/main"/>
  </p:clrMapOvr>
</p:sld>
</file>