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a6cc25c3d349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0216ba370f4caa"/>
  </p:sldMasterIdLst>
  <p:sldIdLst>
    <p:sldId xmlns:r="http://schemas.openxmlformats.org/officeDocument/2006/relationships" id="256" r:id="R2f38c56ea8c14c4f"/>
    <p:sldId xmlns:r="http://schemas.openxmlformats.org/officeDocument/2006/relationships" id="257" r:id="Rfef6ae331a1d4276"/>
    <p:sldId xmlns:r="http://schemas.openxmlformats.org/officeDocument/2006/relationships" id="258" r:id="R0d2e38fb4a4c48b2"/>
    <p:sldId xmlns:r="http://schemas.openxmlformats.org/officeDocument/2006/relationships" id="259" r:id="R44da8fb28b634497"/>
    <p:sldId xmlns:r="http://schemas.openxmlformats.org/officeDocument/2006/relationships" id="260" r:id="Reed1c251d24e4c03"/>
    <p:sldId xmlns:r="http://schemas.openxmlformats.org/officeDocument/2006/relationships" id="261" r:id="Rfb8487f2709c435c"/>
    <p:sldId xmlns:r="http://schemas.openxmlformats.org/officeDocument/2006/relationships" id="262" r:id="Rf3694c07691449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216ba370f4caa" /><Relationship Type="http://schemas.openxmlformats.org/officeDocument/2006/relationships/slide" Target="/ppt/slides/slide1.xml" Id="R2f38c56ea8c14c4f" /><Relationship Type="http://schemas.openxmlformats.org/officeDocument/2006/relationships/slide" Target="/ppt/slides/slide2.xml" Id="Rfef6ae331a1d4276" /><Relationship Type="http://schemas.openxmlformats.org/officeDocument/2006/relationships/slide" Target="/ppt/slides/slide3.xml" Id="R0d2e38fb4a4c48b2" /><Relationship Type="http://schemas.openxmlformats.org/officeDocument/2006/relationships/slide" Target="/ppt/slides/slide4.xml" Id="R44da8fb28b634497" /><Relationship Type="http://schemas.openxmlformats.org/officeDocument/2006/relationships/slide" Target="/ppt/slides/slide5.xml" Id="Reed1c251d24e4c03" /><Relationship Type="http://schemas.openxmlformats.org/officeDocument/2006/relationships/slide" Target="/ppt/slides/slide6.xml" Id="Rfb8487f2709c435c" /><Relationship Type="http://schemas.openxmlformats.org/officeDocument/2006/relationships/slide" Target="/ppt/slides/slide7.xml" Id="Rf3694c07691449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1232e52da4e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a1ac02fdd49bb" /><Relationship Type="http://schemas.openxmlformats.org/officeDocument/2006/relationships/theme" Target="/ppt/slideMasters/theme/theme1.xml" Id="Rc4776f6527354f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da1ac02fdd49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1a2e68d3744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7196102d849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abd9ef82e46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6fa8933d24b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01de546db49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fa3cbd55c40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108148c404b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