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15a408c97a4e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85fbb06ce14dfb"/>
  </p:sldMasterIdLst>
  <p:sldIdLst>
    <p:sldId xmlns:r="http://schemas.openxmlformats.org/officeDocument/2006/relationships" id="256" r:id="Raf191295cb2745d2"/>
    <p:sldId xmlns:r="http://schemas.openxmlformats.org/officeDocument/2006/relationships" id="257" r:id="R7e7da2cef2e84bdb"/>
    <p:sldId xmlns:r="http://schemas.openxmlformats.org/officeDocument/2006/relationships" id="258" r:id="R7ec086550a114093"/>
    <p:sldId xmlns:r="http://schemas.openxmlformats.org/officeDocument/2006/relationships" id="259" r:id="Rd85ca6f91f394f4a"/>
    <p:sldId xmlns:r="http://schemas.openxmlformats.org/officeDocument/2006/relationships" id="260" r:id="R2c7a09a449c14649"/>
    <p:sldId xmlns:r="http://schemas.openxmlformats.org/officeDocument/2006/relationships" id="261" r:id="Rafe49ae2224547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85fbb06ce14dfb" /><Relationship Type="http://schemas.openxmlformats.org/officeDocument/2006/relationships/slide" Target="/ppt/slides/slide1.xml" Id="Raf191295cb2745d2" /><Relationship Type="http://schemas.openxmlformats.org/officeDocument/2006/relationships/slide" Target="/ppt/slides/slide2.xml" Id="R7e7da2cef2e84bdb" /><Relationship Type="http://schemas.openxmlformats.org/officeDocument/2006/relationships/slide" Target="/ppt/slides/slide3.xml" Id="R7ec086550a114093" /><Relationship Type="http://schemas.openxmlformats.org/officeDocument/2006/relationships/slide" Target="/ppt/slides/slide4.xml" Id="Rd85ca6f91f394f4a" /><Relationship Type="http://schemas.openxmlformats.org/officeDocument/2006/relationships/slide" Target="/ppt/slides/slide5.xml" Id="R2c7a09a449c14649" /><Relationship Type="http://schemas.openxmlformats.org/officeDocument/2006/relationships/slide" Target="/ppt/slides/slide6.xml" Id="Rafe49ae2224547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8637973e654e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a09b595ea4e01" /><Relationship Type="http://schemas.openxmlformats.org/officeDocument/2006/relationships/theme" Target="/ppt/slideMasters/theme/theme1.xml" Id="R51b10590c80e43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1a09b595ea4e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c77a682e843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3eb16080347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2816a084d4c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4de7667fd41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a5510a75145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927cbf8504b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VIKING STRØM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VIKING STRØM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ALIZI ALI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DELJOU HOSSAINI M MASSIH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928 540 340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STRØM AS</a:t>
            </a:r>
          </a:p>
        </p:txBody>
      </p:sp>
    </p:spTree>
  </p:cSld>
  <p:clrMapOvr>
    <a:masterClrMapping xmlns:a="http://schemas.openxmlformats.org/drawingml/2006/main"/>
  </p:clrMapOvr>
</p:sld>
</file>