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610f5a098342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c113a51f134423"/>
  </p:sldMasterIdLst>
  <p:sldIdLst>
    <p:sldId xmlns:r="http://schemas.openxmlformats.org/officeDocument/2006/relationships" id="256" r:id="R8cbe9b67940a41fd"/>
    <p:sldId xmlns:r="http://schemas.openxmlformats.org/officeDocument/2006/relationships" id="257" r:id="R21dcbbde0f834b03"/>
    <p:sldId xmlns:r="http://schemas.openxmlformats.org/officeDocument/2006/relationships" id="258" r:id="Raeab88de814449ad"/>
    <p:sldId xmlns:r="http://schemas.openxmlformats.org/officeDocument/2006/relationships" id="259" r:id="Rb1ea91b74e494126"/>
    <p:sldId xmlns:r="http://schemas.openxmlformats.org/officeDocument/2006/relationships" id="260" r:id="R4914adcc1d6944bc"/>
    <p:sldId xmlns:r="http://schemas.openxmlformats.org/officeDocument/2006/relationships" id="261" r:id="Rdb7a3373c37546ca"/>
    <p:sldId xmlns:r="http://schemas.openxmlformats.org/officeDocument/2006/relationships" id="262" r:id="Rb31fdb64d807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113a51f134423" /><Relationship Type="http://schemas.openxmlformats.org/officeDocument/2006/relationships/slide" Target="/ppt/slides/slide1.xml" Id="R8cbe9b67940a41fd" /><Relationship Type="http://schemas.openxmlformats.org/officeDocument/2006/relationships/slide" Target="/ppt/slides/slide2.xml" Id="R21dcbbde0f834b03" /><Relationship Type="http://schemas.openxmlformats.org/officeDocument/2006/relationships/slide" Target="/ppt/slides/slide3.xml" Id="Raeab88de814449ad" /><Relationship Type="http://schemas.openxmlformats.org/officeDocument/2006/relationships/slide" Target="/ppt/slides/slide4.xml" Id="Rb1ea91b74e494126" /><Relationship Type="http://schemas.openxmlformats.org/officeDocument/2006/relationships/slide" Target="/ppt/slides/slide5.xml" Id="R4914adcc1d6944bc" /><Relationship Type="http://schemas.openxmlformats.org/officeDocument/2006/relationships/slide" Target="/ppt/slides/slide6.xml" Id="Rdb7a3373c37546ca" /><Relationship Type="http://schemas.openxmlformats.org/officeDocument/2006/relationships/slide" Target="/ppt/slides/slide7.xml" Id="Rb31fdb64d807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9cd6af81742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f9916c1634eb2" /><Relationship Type="http://schemas.openxmlformats.org/officeDocument/2006/relationships/theme" Target="/ppt/slideMasters/theme/theme1.xml" Id="Rc9a51384237743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cf9916c163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4ac0891cb4b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99c8d34594f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ace9dd72145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8f6c4269848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20d64c54d4c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01ae22a5649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48d43aa8447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 BJERKLI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BJERKLI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BJERKLI STEINAR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Svehøgda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