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18cf71b04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d3c0dbf4447eb"/>
  </p:sldMasterIdLst>
  <p:sldIdLst>
    <p:sldId xmlns:r="http://schemas.openxmlformats.org/officeDocument/2006/relationships" id="256" r:id="Rbae3b5955c83414e"/>
    <p:sldId xmlns:r="http://schemas.openxmlformats.org/officeDocument/2006/relationships" id="257" r:id="Ra2c6be0afed543b7"/>
    <p:sldId xmlns:r="http://schemas.openxmlformats.org/officeDocument/2006/relationships" id="258" r:id="R3d73158be3ee4cd7"/>
    <p:sldId xmlns:r="http://schemas.openxmlformats.org/officeDocument/2006/relationships" id="259" r:id="Rbb2ba82b9ec0407f"/>
    <p:sldId xmlns:r="http://schemas.openxmlformats.org/officeDocument/2006/relationships" id="260" r:id="Re11f916d5e944621"/>
    <p:sldId xmlns:r="http://schemas.openxmlformats.org/officeDocument/2006/relationships" id="261" r:id="R7d233e3fefa74c75"/>
    <p:sldId xmlns:r="http://schemas.openxmlformats.org/officeDocument/2006/relationships" id="262" r:id="R1881c85cd201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d3c0dbf4447eb" /><Relationship Type="http://schemas.openxmlformats.org/officeDocument/2006/relationships/slide" Target="/ppt/slides/slide1.xml" Id="Rbae3b5955c83414e" /><Relationship Type="http://schemas.openxmlformats.org/officeDocument/2006/relationships/slide" Target="/ppt/slides/slide2.xml" Id="Ra2c6be0afed543b7" /><Relationship Type="http://schemas.openxmlformats.org/officeDocument/2006/relationships/slide" Target="/ppt/slides/slide3.xml" Id="R3d73158be3ee4cd7" /><Relationship Type="http://schemas.openxmlformats.org/officeDocument/2006/relationships/slide" Target="/ppt/slides/slide4.xml" Id="Rbb2ba82b9ec0407f" /><Relationship Type="http://schemas.openxmlformats.org/officeDocument/2006/relationships/slide" Target="/ppt/slides/slide5.xml" Id="Re11f916d5e944621" /><Relationship Type="http://schemas.openxmlformats.org/officeDocument/2006/relationships/slide" Target="/ppt/slides/slide6.xml" Id="R7d233e3fefa74c75" /><Relationship Type="http://schemas.openxmlformats.org/officeDocument/2006/relationships/slide" Target="/ppt/slides/slide7.xml" Id="R1881c85cd201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15d08ddca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cb1b331284aa2" /><Relationship Type="http://schemas.openxmlformats.org/officeDocument/2006/relationships/theme" Target="/ppt/slideMasters/theme/theme1.xml" Id="Ra9db49d2f971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cb1b33128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c3bf0195c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63d18ac614e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381139ad9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9099dd0f5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62773a40240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e1cdd0eed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cabbde71c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SYSTM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GRETE BANG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8010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