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de1e73ac0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8ce25580ab499f"/>
  </p:sldMasterIdLst>
  <p:sldIdLst>
    <p:sldId xmlns:r="http://schemas.openxmlformats.org/officeDocument/2006/relationships" id="256" r:id="Re689144edc534875"/>
    <p:sldId xmlns:r="http://schemas.openxmlformats.org/officeDocument/2006/relationships" id="257" r:id="Rf4da401142694eb5"/>
    <p:sldId xmlns:r="http://schemas.openxmlformats.org/officeDocument/2006/relationships" id="258" r:id="R4dae51b3eb1546e7"/>
    <p:sldId xmlns:r="http://schemas.openxmlformats.org/officeDocument/2006/relationships" id="259" r:id="R4cd8657f666d46ec"/>
    <p:sldId xmlns:r="http://schemas.openxmlformats.org/officeDocument/2006/relationships" id="260" r:id="Rec6d45d8a2524c11"/>
    <p:sldId xmlns:r="http://schemas.openxmlformats.org/officeDocument/2006/relationships" id="261" r:id="R3408bcdec64d4f11"/>
    <p:sldId xmlns:r="http://schemas.openxmlformats.org/officeDocument/2006/relationships" id="262" r:id="Ra139781c092b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ce25580ab499f" /><Relationship Type="http://schemas.openxmlformats.org/officeDocument/2006/relationships/slide" Target="/ppt/slides/slide1.xml" Id="Re689144edc534875" /><Relationship Type="http://schemas.openxmlformats.org/officeDocument/2006/relationships/slide" Target="/ppt/slides/slide2.xml" Id="Rf4da401142694eb5" /><Relationship Type="http://schemas.openxmlformats.org/officeDocument/2006/relationships/slide" Target="/ppt/slides/slide3.xml" Id="R4dae51b3eb1546e7" /><Relationship Type="http://schemas.openxmlformats.org/officeDocument/2006/relationships/slide" Target="/ppt/slides/slide4.xml" Id="R4cd8657f666d46ec" /><Relationship Type="http://schemas.openxmlformats.org/officeDocument/2006/relationships/slide" Target="/ppt/slides/slide5.xml" Id="Rec6d45d8a2524c11" /><Relationship Type="http://schemas.openxmlformats.org/officeDocument/2006/relationships/slide" Target="/ppt/slides/slide6.xml" Id="R3408bcdec64d4f11" /><Relationship Type="http://schemas.openxmlformats.org/officeDocument/2006/relationships/slide" Target="/ppt/slides/slide7.xml" Id="Ra139781c092b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373f236f34d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d4598f114d6e" /><Relationship Type="http://schemas.openxmlformats.org/officeDocument/2006/relationships/theme" Target="/ppt/slideMasters/theme/theme1.xml" Id="R83080a18daf143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1d4598f11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54e6458ce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5958bd7b4c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edaf1d93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f785eed6c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a0467da594c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5bb91c364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d8e9a70e24f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