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7e1d3e11c744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5f861d02524042"/>
  </p:sldMasterIdLst>
  <p:sldIdLst>
    <p:sldId xmlns:r="http://schemas.openxmlformats.org/officeDocument/2006/relationships" id="256" r:id="Rbcd9d325df384b4c"/>
    <p:sldId xmlns:r="http://schemas.openxmlformats.org/officeDocument/2006/relationships" id="257" r:id="R050a2bf403da4ba5"/>
    <p:sldId xmlns:r="http://schemas.openxmlformats.org/officeDocument/2006/relationships" id="258" r:id="R61237a3ab75e4b6a"/>
    <p:sldId xmlns:r="http://schemas.openxmlformats.org/officeDocument/2006/relationships" id="259" r:id="R7830db31b7014ebf"/>
    <p:sldId xmlns:r="http://schemas.openxmlformats.org/officeDocument/2006/relationships" id="260" r:id="R4e91af0c7f2b4619"/>
    <p:sldId xmlns:r="http://schemas.openxmlformats.org/officeDocument/2006/relationships" id="261" r:id="Radebe840acf54893"/>
    <p:sldId xmlns:r="http://schemas.openxmlformats.org/officeDocument/2006/relationships" id="262" r:id="Rc5973ab537b94e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f861d02524042" /><Relationship Type="http://schemas.openxmlformats.org/officeDocument/2006/relationships/slide" Target="/ppt/slides/slide1.xml" Id="Rbcd9d325df384b4c" /><Relationship Type="http://schemas.openxmlformats.org/officeDocument/2006/relationships/slide" Target="/ppt/slides/slide2.xml" Id="R050a2bf403da4ba5" /><Relationship Type="http://schemas.openxmlformats.org/officeDocument/2006/relationships/slide" Target="/ppt/slides/slide3.xml" Id="R61237a3ab75e4b6a" /><Relationship Type="http://schemas.openxmlformats.org/officeDocument/2006/relationships/slide" Target="/ppt/slides/slide4.xml" Id="R7830db31b7014ebf" /><Relationship Type="http://schemas.openxmlformats.org/officeDocument/2006/relationships/slide" Target="/ppt/slides/slide5.xml" Id="R4e91af0c7f2b4619" /><Relationship Type="http://schemas.openxmlformats.org/officeDocument/2006/relationships/slide" Target="/ppt/slides/slide6.xml" Id="Radebe840acf54893" /><Relationship Type="http://schemas.openxmlformats.org/officeDocument/2006/relationships/slide" Target="/ppt/slides/slide7.xml" Id="Rc5973ab537b94e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ae23ef17b43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a0840488f427d" /><Relationship Type="http://schemas.openxmlformats.org/officeDocument/2006/relationships/theme" Target="/ppt/slideMasters/theme/theme1.xml" Id="R63f0ac94e4cb4e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a0840488f42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f59aa861c4e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246b0f327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ada15868e47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ed22c0346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07b650aaf4b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365f074a44c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4d007b0974f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LIE-HOLT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LIE-HOLT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LIE-HOLT INVEST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LIE-HOLT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LIE-HOLT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LIE-HOLT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388 096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471 776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LIE-HOLT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LIE-HOLT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LIE-HOLT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928 596 702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LIE-HOLT INVEST AS</a:t>
            </a:r>
          </a:p>
        </p:txBody>
      </p:sp>
    </p:spTree>
  </p:cSld>
  <p:clrMapOvr>
    <a:masterClrMapping xmlns:a="http://schemas.openxmlformats.org/drawingml/2006/main"/>
  </p:clrMapOvr>
</p:sld>
</file>