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afe101fc2d4e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910d7461aa40ff"/>
  </p:sldMasterIdLst>
  <p:sldIdLst>
    <p:sldId xmlns:r="http://schemas.openxmlformats.org/officeDocument/2006/relationships" id="256" r:id="Rb7a005104d434a92"/>
    <p:sldId xmlns:r="http://schemas.openxmlformats.org/officeDocument/2006/relationships" id="257" r:id="R6adeb13004dc4832"/>
    <p:sldId xmlns:r="http://schemas.openxmlformats.org/officeDocument/2006/relationships" id="258" r:id="R1ee172c817fc443c"/>
    <p:sldId xmlns:r="http://schemas.openxmlformats.org/officeDocument/2006/relationships" id="259" r:id="Reb9174441c96486a"/>
    <p:sldId xmlns:r="http://schemas.openxmlformats.org/officeDocument/2006/relationships" id="260" r:id="R8260dacfc019430d"/>
    <p:sldId xmlns:r="http://schemas.openxmlformats.org/officeDocument/2006/relationships" id="261" r:id="R4302b57d28f2433b"/>
    <p:sldId xmlns:r="http://schemas.openxmlformats.org/officeDocument/2006/relationships" id="262" r:id="Rf3eb381951ca4f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910d7461aa40ff" /><Relationship Type="http://schemas.openxmlformats.org/officeDocument/2006/relationships/slide" Target="/ppt/slides/slide1.xml" Id="Rb7a005104d434a92" /><Relationship Type="http://schemas.openxmlformats.org/officeDocument/2006/relationships/slide" Target="/ppt/slides/slide2.xml" Id="R6adeb13004dc4832" /><Relationship Type="http://schemas.openxmlformats.org/officeDocument/2006/relationships/slide" Target="/ppt/slides/slide3.xml" Id="R1ee172c817fc443c" /><Relationship Type="http://schemas.openxmlformats.org/officeDocument/2006/relationships/slide" Target="/ppt/slides/slide4.xml" Id="Reb9174441c96486a" /><Relationship Type="http://schemas.openxmlformats.org/officeDocument/2006/relationships/slide" Target="/ppt/slides/slide5.xml" Id="R8260dacfc019430d" /><Relationship Type="http://schemas.openxmlformats.org/officeDocument/2006/relationships/slide" Target="/ppt/slides/slide6.xml" Id="R4302b57d28f2433b" /><Relationship Type="http://schemas.openxmlformats.org/officeDocument/2006/relationships/slide" Target="/ppt/slides/slide7.xml" Id="Rf3eb381951ca4f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a63d45f9a64a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af071b7bdf4840" /><Relationship Type="http://schemas.openxmlformats.org/officeDocument/2006/relationships/theme" Target="/ppt/slideMasters/theme/theme1.xml" Id="Rc30ac558f46b4b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af071b7bdf48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097b4006cd41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6fd5be7ae943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244b40a1f4d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3d812cd6f84c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2b7e65e9a843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d09099698c45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b5959b9d444f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STRAND-INVEST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STRAND-INVEST AS ble etablert [år] og holder til i Nedre Eggedal.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−17 172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13 107 135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13 134 310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ENGER PER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 ANDERS FLÅGAN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Eggedalsveien 235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3358 Nedre Eggedal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928 601 889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STRAND-INVEST AS</a:t>
            </a:r>
          </a:p>
        </p:txBody>
      </p:sp>
    </p:spTree>
  </p:cSld>
  <p:clrMapOvr>
    <a:masterClrMapping xmlns:a="http://schemas.openxmlformats.org/drawingml/2006/main"/>
  </p:clrMapOvr>
</p:sld>
</file>