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4b9231fbc541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3fa3ab4d454a87"/>
  </p:sldMasterIdLst>
  <p:sldIdLst>
    <p:sldId xmlns:r="http://schemas.openxmlformats.org/officeDocument/2006/relationships" id="256" r:id="R4a27d1609c4d48d7"/>
    <p:sldId xmlns:r="http://schemas.openxmlformats.org/officeDocument/2006/relationships" id="257" r:id="Rabb123a462f44c0a"/>
    <p:sldId xmlns:r="http://schemas.openxmlformats.org/officeDocument/2006/relationships" id="258" r:id="Rd486132ef790405a"/>
    <p:sldId xmlns:r="http://schemas.openxmlformats.org/officeDocument/2006/relationships" id="259" r:id="Rf2f9ffc3d65e424c"/>
    <p:sldId xmlns:r="http://schemas.openxmlformats.org/officeDocument/2006/relationships" id="260" r:id="Rb290f02f1ad14ba1"/>
    <p:sldId xmlns:r="http://schemas.openxmlformats.org/officeDocument/2006/relationships" id="261" r:id="R9af4117b163a4e17"/>
    <p:sldId xmlns:r="http://schemas.openxmlformats.org/officeDocument/2006/relationships" id="262" r:id="R9088366d435644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3fa3ab4d454a87" /><Relationship Type="http://schemas.openxmlformats.org/officeDocument/2006/relationships/slide" Target="/ppt/slides/slide1.xml" Id="R4a27d1609c4d48d7" /><Relationship Type="http://schemas.openxmlformats.org/officeDocument/2006/relationships/slide" Target="/ppt/slides/slide2.xml" Id="Rabb123a462f44c0a" /><Relationship Type="http://schemas.openxmlformats.org/officeDocument/2006/relationships/slide" Target="/ppt/slides/slide3.xml" Id="Rd486132ef790405a" /><Relationship Type="http://schemas.openxmlformats.org/officeDocument/2006/relationships/slide" Target="/ppt/slides/slide4.xml" Id="Rf2f9ffc3d65e424c" /><Relationship Type="http://schemas.openxmlformats.org/officeDocument/2006/relationships/slide" Target="/ppt/slides/slide5.xml" Id="Rb290f02f1ad14ba1" /><Relationship Type="http://schemas.openxmlformats.org/officeDocument/2006/relationships/slide" Target="/ppt/slides/slide6.xml" Id="R9af4117b163a4e17" /><Relationship Type="http://schemas.openxmlformats.org/officeDocument/2006/relationships/slide" Target="/ppt/slides/slide7.xml" Id="R9088366d435644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0d939d2d1d42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1c5c4f79174e2c" /><Relationship Type="http://schemas.openxmlformats.org/officeDocument/2006/relationships/theme" Target="/ppt/slideMasters/theme/theme1.xml" Id="R9496973cb15448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1c5c4f79174e2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85a1ee9fd841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9aebc33b0a48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f366eb335045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efa2024404d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e65ddbaddf49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bc6bd801904e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1059da4e6f45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GULDSETH 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GULDSETH R HOLDING AS ble etablert [år] og holder til i Ranheim.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20 285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GULDSETH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Huldervegen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7056 Ranheim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928 615 413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GULDSETH R HOLDING AS</a:t>
            </a:r>
          </a:p>
        </p:txBody>
      </p:sp>
    </p:spTree>
  </p:cSld>
  <p:clrMapOvr>
    <a:masterClrMapping xmlns:a="http://schemas.openxmlformats.org/drawingml/2006/main"/>
  </p:clrMapOvr>
</p:sld>
</file>