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5724f629d940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4bd80909ef452f"/>
  </p:sldMasterIdLst>
  <p:sldIdLst>
    <p:sldId xmlns:r="http://schemas.openxmlformats.org/officeDocument/2006/relationships" id="256" r:id="R0a2a125f29ef42dd"/>
    <p:sldId xmlns:r="http://schemas.openxmlformats.org/officeDocument/2006/relationships" id="257" r:id="Raaea6fcdc64e4fb6"/>
    <p:sldId xmlns:r="http://schemas.openxmlformats.org/officeDocument/2006/relationships" id="258" r:id="R325a5105671b4771"/>
    <p:sldId xmlns:r="http://schemas.openxmlformats.org/officeDocument/2006/relationships" id="259" r:id="Rde4e3d23077645a1"/>
    <p:sldId xmlns:r="http://schemas.openxmlformats.org/officeDocument/2006/relationships" id="260" r:id="R671ff8affc6448fc"/>
    <p:sldId xmlns:r="http://schemas.openxmlformats.org/officeDocument/2006/relationships" id="261" r:id="R6e771e0ca3ca4e52"/>
    <p:sldId xmlns:r="http://schemas.openxmlformats.org/officeDocument/2006/relationships" id="262" r:id="R2e3e4b76fc1d42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bd80909ef452f" /><Relationship Type="http://schemas.openxmlformats.org/officeDocument/2006/relationships/slide" Target="/ppt/slides/slide1.xml" Id="R0a2a125f29ef42dd" /><Relationship Type="http://schemas.openxmlformats.org/officeDocument/2006/relationships/slide" Target="/ppt/slides/slide2.xml" Id="Raaea6fcdc64e4fb6" /><Relationship Type="http://schemas.openxmlformats.org/officeDocument/2006/relationships/slide" Target="/ppt/slides/slide3.xml" Id="R325a5105671b4771" /><Relationship Type="http://schemas.openxmlformats.org/officeDocument/2006/relationships/slide" Target="/ppt/slides/slide4.xml" Id="Rde4e3d23077645a1" /><Relationship Type="http://schemas.openxmlformats.org/officeDocument/2006/relationships/slide" Target="/ppt/slides/slide5.xml" Id="R671ff8affc6448fc" /><Relationship Type="http://schemas.openxmlformats.org/officeDocument/2006/relationships/slide" Target="/ppt/slides/slide6.xml" Id="R6e771e0ca3ca4e52" /><Relationship Type="http://schemas.openxmlformats.org/officeDocument/2006/relationships/slide" Target="/ppt/slides/slide7.xml" Id="R2e3e4b76fc1d42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0fb9ed7cd47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d3cb475ff4ae3" /><Relationship Type="http://schemas.openxmlformats.org/officeDocument/2006/relationships/theme" Target="/ppt/slideMasters/theme/theme1.xml" Id="R07bb61137c4f48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9d3cb475ff4a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3ca0bbd3944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67ae3280041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ed236a9f747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a8d16534743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1b4f1d58542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8fdcc82944d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a07b76d9346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R. JOHANSEN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JOHANSEN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 JOHANSEN HOLDING AS ble etablert [år] og holder til i Dilling.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JOHANSEN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JOHANSEN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JOHANSEN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168 376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1 699 149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JOHANSEN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JOHANSEN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Lunneveien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1570 Dilling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928 617 181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 JOHANSEN HOLDING AS</a:t>
            </a:r>
          </a:p>
        </p:txBody>
      </p:sp>
    </p:spTree>
  </p:cSld>
  <p:clrMapOvr>
    <a:masterClrMapping xmlns:a="http://schemas.openxmlformats.org/drawingml/2006/main"/>
  </p:clrMapOvr>
</p:sld>
</file>