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9b3e2b5a20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aab3e5c9847c2"/>
  </p:sldMasterIdLst>
  <p:sldIdLst>
    <p:sldId xmlns:r="http://schemas.openxmlformats.org/officeDocument/2006/relationships" id="256" r:id="Rca7e53a349154271"/>
    <p:sldId xmlns:r="http://schemas.openxmlformats.org/officeDocument/2006/relationships" id="257" r:id="R39693c540af642a0"/>
    <p:sldId xmlns:r="http://schemas.openxmlformats.org/officeDocument/2006/relationships" id="258" r:id="R7af42e53693b432e"/>
    <p:sldId xmlns:r="http://schemas.openxmlformats.org/officeDocument/2006/relationships" id="259" r:id="R4cadde9fce1840a9"/>
    <p:sldId xmlns:r="http://schemas.openxmlformats.org/officeDocument/2006/relationships" id="260" r:id="R57322900b5644e16"/>
    <p:sldId xmlns:r="http://schemas.openxmlformats.org/officeDocument/2006/relationships" id="261" r:id="R147b52034dd74e64"/>
    <p:sldId xmlns:r="http://schemas.openxmlformats.org/officeDocument/2006/relationships" id="262" r:id="Rf45760fbcb3b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aab3e5c9847c2" /><Relationship Type="http://schemas.openxmlformats.org/officeDocument/2006/relationships/slide" Target="/ppt/slides/slide1.xml" Id="Rca7e53a349154271" /><Relationship Type="http://schemas.openxmlformats.org/officeDocument/2006/relationships/slide" Target="/ppt/slides/slide2.xml" Id="R39693c540af642a0" /><Relationship Type="http://schemas.openxmlformats.org/officeDocument/2006/relationships/slide" Target="/ppt/slides/slide3.xml" Id="R7af42e53693b432e" /><Relationship Type="http://schemas.openxmlformats.org/officeDocument/2006/relationships/slide" Target="/ppt/slides/slide4.xml" Id="R4cadde9fce1840a9" /><Relationship Type="http://schemas.openxmlformats.org/officeDocument/2006/relationships/slide" Target="/ppt/slides/slide5.xml" Id="R57322900b5644e16" /><Relationship Type="http://schemas.openxmlformats.org/officeDocument/2006/relationships/slide" Target="/ppt/slides/slide6.xml" Id="R147b52034dd74e64" /><Relationship Type="http://schemas.openxmlformats.org/officeDocument/2006/relationships/slide" Target="/ppt/slides/slide7.xml" Id="Rf45760fbcb3b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5cb1df6fd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0ef199bd349a5" /><Relationship Type="http://schemas.openxmlformats.org/officeDocument/2006/relationships/theme" Target="/ppt/slideMasters/theme/theme1.xml" Id="Rb2fbff99442640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0ef199bd349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4f08db4d1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5217b04ac4a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b4f835a8b46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523b46d25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f37bb3d9440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8b1b62da444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b221dab42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D.G BYGG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1 109 012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−930 505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 DAVID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Ramsvikveien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928 624 501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