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b634922cb42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474f42f8e84910"/>
  </p:sldMasterIdLst>
  <p:sldIdLst>
    <p:sldId xmlns:r="http://schemas.openxmlformats.org/officeDocument/2006/relationships" id="256" r:id="R39ba693b1c644958"/>
    <p:sldId xmlns:r="http://schemas.openxmlformats.org/officeDocument/2006/relationships" id="257" r:id="Rc6989c6ec0ce4331"/>
    <p:sldId xmlns:r="http://schemas.openxmlformats.org/officeDocument/2006/relationships" id="258" r:id="R3a94301217af4117"/>
    <p:sldId xmlns:r="http://schemas.openxmlformats.org/officeDocument/2006/relationships" id="259" r:id="R3771d33bf03f408b"/>
    <p:sldId xmlns:r="http://schemas.openxmlformats.org/officeDocument/2006/relationships" id="260" r:id="R16c11df7ea5e4399"/>
    <p:sldId xmlns:r="http://schemas.openxmlformats.org/officeDocument/2006/relationships" id="261" r:id="R9e2051eb2a11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74f42f8e84910" /><Relationship Type="http://schemas.openxmlformats.org/officeDocument/2006/relationships/slide" Target="/ppt/slides/slide1.xml" Id="R39ba693b1c644958" /><Relationship Type="http://schemas.openxmlformats.org/officeDocument/2006/relationships/slide" Target="/ppt/slides/slide2.xml" Id="Rc6989c6ec0ce4331" /><Relationship Type="http://schemas.openxmlformats.org/officeDocument/2006/relationships/slide" Target="/ppt/slides/slide3.xml" Id="R3a94301217af4117" /><Relationship Type="http://schemas.openxmlformats.org/officeDocument/2006/relationships/slide" Target="/ppt/slides/slide4.xml" Id="R3771d33bf03f408b" /><Relationship Type="http://schemas.openxmlformats.org/officeDocument/2006/relationships/slide" Target="/ppt/slides/slide5.xml" Id="R16c11df7ea5e4399" /><Relationship Type="http://schemas.openxmlformats.org/officeDocument/2006/relationships/slide" Target="/ppt/slides/slide6.xml" Id="R9e2051eb2a11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46420ed8a46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c5303dfc34c4c" /><Relationship Type="http://schemas.openxmlformats.org/officeDocument/2006/relationships/theme" Target="/ppt/slideMasters/theme/theme1.xml" Id="R137d70cd987f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2c5303dfc34c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8c52b9372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e2c8ee7d1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da1ab71cf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14103f5404d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4f78e175a43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806e9f486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