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7108f23fa74d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28992363ee4f92"/>
  </p:sldMasterIdLst>
  <p:sldIdLst>
    <p:sldId xmlns:r="http://schemas.openxmlformats.org/officeDocument/2006/relationships" id="256" r:id="R680168d29703469e"/>
    <p:sldId xmlns:r="http://schemas.openxmlformats.org/officeDocument/2006/relationships" id="257" r:id="Rb7ab5dc4df9f4e36"/>
    <p:sldId xmlns:r="http://schemas.openxmlformats.org/officeDocument/2006/relationships" id="258" r:id="Rd6d0b9c4ea3746bc"/>
    <p:sldId xmlns:r="http://schemas.openxmlformats.org/officeDocument/2006/relationships" id="259" r:id="R2b514facf5004072"/>
    <p:sldId xmlns:r="http://schemas.openxmlformats.org/officeDocument/2006/relationships" id="260" r:id="Rfa44a440e6d1410f"/>
    <p:sldId xmlns:r="http://schemas.openxmlformats.org/officeDocument/2006/relationships" id="261" r:id="Rf6a8f7ba42f9493f"/>
    <p:sldId xmlns:r="http://schemas.openxmlformats.org/officeDocument/2006/relationships" id="262" r:id="R17fbb2d798104c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28992363ee4f92" /><Relationship Type="http://schemas.openxmlformats.org/officeDocument/2006/relationships/slide" Target="/ppt/slides/slide1.xml" Id="R680168d29703469e" /><Relationship Type="http://schemas.openxmlformats.org/officeDocument/2006/relationships/slide" Target="/ppt/slides/slide2.xml" Id="Rb7ab5dc4df9f4e36" /><Relationship Type="http://schemas.openxmlformats.org/officeDocument/2006/relationships/slide" Target="/ppt/slides/slide3.xml" Id="Rd6d0b9c4ea3746bc" /><Relationship Type="http://schemas.openxmlformats.org/officeDocument/2006/relationships/slide" Target="/ppt/slides/slide4.xml" Id="R2b514facf5004072" /><Relationship Type="http://schemas.openxmlformats.org/officeDocument/2006/relationships/slide" Target="/ppt/slides/slide5.xml" Id="Rfa44a440e6d1410f" /><Relationship Type="http://schemas.openxmlformats.org/officeDocument/2006/relationships/slide" Target="/ppt/slides/slide6.xml" Id="Rf6a8f7ba42f9493f" /><Relationship Type="http://schemas.openxmlformats.org/officeDocument/2006/relationships/slide" Target="/ppt/slides/slide7.xml" Id="R17fbb2d798104c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a2c235ad9446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9d5ba4af34f5e" /><Relationship Type="http://schemas.openxmlformats.org/officeDocument/2006/relationships/theme" Target="/ppt/slideMasters/theme/theme1.xml" Id="Rcbac8cc013bc43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99d5ba4af34f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5a664746a943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3cab1101e04a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25a08ad9c04a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b1bee8b6e040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7334011a924c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5413286c2a49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c8b286134648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NYHUD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NYHUD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19 486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CB SCHJØTT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928 628 310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