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766cf1eda343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34f26f60c84e85"/>
  </p:sldMasterIdLst>
  <p:sldIdLst>
    <p:sldId xmlns:r="http://schemas.openxmlformats.org/officeDocument/2006/relationships" id="256" r:id="R9a891e617bd6484c"/>
    <p:sldId xmlns:r="http://schemas.openxmlformats.org/officeDocument/2006/relationships" id="257" r:id="Rba2c7b3533e8467f"/>
    <p:sldId xmlns:r="http://schemas.openxmlformats.org/officeDocument/2006/relationships" id="258" r:id="Rbe97d995aa124bc3"/>
    <p:sldId xmlns:r="http://schemas.openxmlformats.org/officeDocument/2006/relationships" id="259" r:id="R4abe83d2b4994dc3"/>
    <p:sldId xmlns:r="http://schemas.openxmlformats.org/officeDocument/2006/relationships" id="260" r:id="R81539478322a4f65"/>
    <p:sldId xmlns:r="http://schemas.openxmlformats.org/officeDocument/2006/relationships" id="261" r:id="R9556c42ca9eb4269"/>
    <p:sldId xmlns:r="http://schemas.openxmlformats.org/officeDocument/2006/relationships" id="262" r:id="Rfaa493ddc3ea4b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34f26f60c84e85" /><Relationship Type="http://schemas.openxmlformats.org/officeDocument/2006/relationships/slide" Target="/ppt/slides/slide1.xml" Id="R9a891e617bd6484c" /><Relationship Type="http://schemas.openxmlformats.org/officeDocument/2006/relationships/slide" Target="/ppt/slides/slide2.xml" Id="Rba2c7b3533e8467f" /><Relationship Type="http://schemas.openxmlformats.org/officeDocument/2006/relationships/slide" Target="/ppt/slides/slide3.xml" Id="Rbe97d995aa124bc3" /><Relationship Type="http://schemas.openxmlformats.org/officeDocument/2006/relationships/slide" Target="/ppt/slides/slide4.xml" Id="R4abe83d2b4994dc3" /><Relationship Type="http://schemas.openxmlformats.org/officeDocument/2006/relationships/slide" Target="/ppt/slides/slide5.xml" Id="R81539478322a4f65" /><Relationship Type="http://schemas.openxmlformats.org/officeDocument/2006/relationships/slide" Target="/ppt/slides/slide6.xml" Id="R9556c42ca9eb4269" /><Relationship Type="http://schemas.openxmlformats.org/officeDocument/2006/relationships/slide" Target="/ppt/slides/slide7.xml" Id="Rfaa493ddc3ea4b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30ce62f7d4e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510d9594e4bd6" /><Relationship Type="http://schemas.openxmlformats.org/officeDocument/2006/relationships/theme" Target="/ppt/slideMasters/theme/theme1.xml" Id="Rcca8465ba4e64b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8510d9594e4b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224129b7f41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0f42dd35a46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5cbb196a840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e8961a2584a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2ee1d47f14b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5fc3efdef46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627c2428e45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DIDAKTRONIKK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 AS ble etablert [år] og holder til i Vikhammer.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SCHIMPF FRITZ PHILIPP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Naustmarka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7560 Vikhammer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