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6b294c546845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37740f6a0411a"/>
  </p:sldMasterIdLst>
  <p:sldIdLst>
    <p:sldId xmlns:r="http://schemas.openxmlformats.org/officeDocument/2006/relationships" id="256" r:id="Rf23331b072cf47dd"/>
    <p:sldId xmlns:r="http://schemas.openxmlformats.org/officeDocument/2006/relationships" id="257" r:id="R2ad048ae36734f7d"/>
    <p:sldId xmlns:r="http://schemas.openxmlformats.org/officeDocument/2006/relationships" id="258" r:id="Ra6e77a7c1532411a"/>
    <p:sldId xmlns:r="http://schemas.openxmlformats.org/officeDocument/2006/relationships" id="259" r:id="Rb9f67e2e22e04dc2"/>
    <p:sldId xmlns:r="http://schemas.openxmlformats.org/officeDocument/2006/relationships" id="260" r:id="R39b8f65341744293"/>
    <p:sldId xmlns:r="http://schemas.openxmlformats.org/officeDocument/2006/relationships" id="261" r:id="Rf5c3a0a92df44964"/>
    <p:sldId xmlns:r="http://schemas.openxmlformats.org/officeDocument/2006/relationships" id="262" r:id="Rc00661e002d14f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37740f6a0411a" /><Relationship Type="http://schemas.openxmlformats.org/officeDocument/2006/relationships/slide" Target="/ppt/slides/slide1.xml" Id="Rf23331b072cf47dd" /><Relationship Type="http://schemas.openxmlformats.org/officeDocument/2006/relationships/slide" Target="/ppt/slides/slide2.xml" Id="R2ad048ae36734f7d" /><Relationship Type="http://schemas.openxmlformats.org/officeDocument/2006/relationships/slide" Target="/ppt/slides/slide3.xml" Id="Ra6e77a7c1532411a" /><Relationship Type="http://schemas.openxmlformats.org/officeDocument/2006/relationships/slide" Target="/ppt/slides/slide4.xml" Id="Rb9f67e2e22e04dc2" /><Relationship Type="http://schemas.openxmlformats.org/officeDocument/2006/relationships/slide" Target="/ppt/slides/slide5.xml" Id="R39b8f65341744293" /><Relationship Type="http://schemas.openxmlformats.org/officeDocument/2006/relationships/slide" Target="/ppt/slides/slide6.xml" Id="Rf5c3a0a92df44964" /><Relationship Type="http://schemas.openxmlformats.org/officeDocument/2006/relationships/slide" Target="/ppt/slides/slide7.xml" Id="Rc00661e002d14f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376c5360549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d41e5cb1c4f09" /><Relationship Type="http://schemas.openxmlformats.org/officeDocument/2006/relationships/theme" Target="/ppt/slideMasters/theme/theme1.xml" Id="Rec1ad089098e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8d41e5cb1c4f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e1f49bf6846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2370aed1d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32597b8f4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9c769b9648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ef726e7b46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afaef0d6246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83341c4bc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DALLAND VENTURE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VENTURE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DALLAND JOSTEIN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DALLAND VENTURE HOLDING AS</a:t>
            </a:r>
          </a:p>
        </p:txBody>
      </p:sp>
    </p:spTree>
  </p:cSld>
  <p:clrMapOvr>
    <a:masterClrMapping xmlns:a="http://schemas.openxmlformats.org/drawingml/2006/main"/>
  </p:clrMapOvr>
</p:sld>
</file>