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0a046c1cd6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c09a43fbe48fd"/>
  </p:sldMasterIdLst>
  <p:sldIdLst>
    <p:sldId xmlns:r="http://schemas.openxmlformats.org/officeDocument/2006/relationships" id="256" r:id="Ra24e4b7699e540a4"/>
    <p:sldId xmlns:r="http://schemas.openxmlformats.org/officeDocument/2006/relationships" id="257" r:id="Reb6748b6f1c540ac"/>
    <p:sldId xmlns:r="http://schemas.openxmlformats.org/officeDocument/2006/relationships" id="258" r:id="R33d73a27419e4390"/>
    <p:sldId xmlns:r="http://schemas.openxmlformats.org/officeDocument/2006/relationships" id="259" r:id="R40662accc7ae4e7a"/>
    <p:sldId xmlns:r="http://schemas.openxmlformats.org/officeDocument/2006/relationships" id="260" r:id="R86bb622c42d04ae0"/>
    <p:sldId xmlns:r="http://schemas.openxmlformats.org/officeDocument/2006/relationships" id="261" r:id="R746ae6d0384840f0"/>
    <p:sldId xmlns:r="http://schemas.openxmlformats.org/officeDocument/2006/relationships" id="262" r:id="Rf3b3db0359d448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c09a43fbe48fd" /><Relationship Type="http://schemas.openxmlformats.org/officeDocument/2006/relationships/slide" Target="/ppt/slides/slide1.xml" Id="Ra24e4b7699e540a4" /><Relationship Type="http://schemas.openxmlformats.org/officeDocument/2006/relationships/slide" Target="/ppt/slides/slide2.xml" Id="Reb6748b6f1c540ac" /><Relationship Type="http://schemas.openxmlformats.org/officeDocument/2006/relationships/slide" Target="/ppt/slides/slide3.xml" Id="R33d73a27419e4390" /><Relationship Type="http://schemas.openxmlformats.org/officeDocument/2006/relationships/slide" Target="/ppt/slides/slide4.xml" Id="R40662accc7ae4e7a" /><Relationship Type="http://schemas.openxmlformats.org/officeDocument/2006/relationships/slide" Target="/ppt/slides/slide5.xml" Id="R86bb622c42d04ae0" /><Relationship Type="http://schemas.openxmlformats.org/officeDocument/2006/relationships/slide" Target="/ppt/slides/slide6.xml" Id="R746ae6d0384840f0" /><Relationship Type="http://schemas.openxmlformats.org/officeDocument/2006/relationships/slide" Target="/ppt/slides/slide7.xml" Id="Rf3b3db0359d448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b79e36f3643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ec72be58f4f08" /><Relationship Type="http://schemas.openxmlformats.org/officeDocument/2006/relationships/theme" Target="/ppt/slideMasters/theme/theme1.xml" Id="R28594c64bd0843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5ec72be58f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4d4c3468a45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85f2fc05b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29e2078fe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8f79eab1f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580a59a37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1bc11dadc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9a6da8234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KJENYG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KJENYG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3 054 875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4 537 269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4 559 657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Eikåsveien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928 635 740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KJENYG HOLDING AS</a:t>
            </a:r>
          </a:p>
        </p:txBody>
      </p:sp>
    </p:spTree>
  </p:cSld>
  <p:clrMapOvr>
    <a:masterClrMapping xmlns:a="http://schemas.openxmlformats.org/drawingml/2006/main"/>
  </p:clrMapOvr>
</p:sld>
</file>