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d2721f34c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2939af01f44b60"/>
  </p:sldMasterIdLst>
  <p:sldIdLst>
    <p:sldId xmlns:r="http://schemas.openxmlformats.org/officeDocument/2006/relationships" id="256" r:id="R65bb5c4580af429f"/>
    <p:sldId xmlns:r="http://schemas.openxmlformats.org/officeDocument/2006/relationships" id="257" r:id="Ra6c3d45db8ca4393"/>
    <p:sldId xmlns:r="http://schemas.openxmlformats.org/officeDocument/2006/relationships" id="258" r:id="R672f3f8ceea743f3"/>
    <p:sldId xmlns:r="http://schemas.openxmlformats.org/officeDocument/2006/relationships" id="259" r:id="R882ec07d8cac4b9b"/>
    <p:sldId xmlns:r="http://schemas.openxmlformats.org/officeDocument/2006/relationships" id="260" r:id="Rd8e1a95acb88494a"/>
    <p:sldId xmlns:r="http://schemas.openxmlformats.org/officeDocument/2006/relationships" id="261" r:id="Rbcceae6522784d4f"/>
    <p:sldId xmlns:r="http://schemas.openxmlformats.org/officeDocument/2006/relationships" id="262" r:id="Rb61ea6c6d2b0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939af01f44b60" /><Relationship Type="http://schemas.openxmlformats.org/officeDocument/2006/relationships/slide" Target="/ppt/slides/slide1.xml" Id="R65bb5c4580af429f" /><Relationship Type="http://schemas.openxmlformats.org/officeDocument/2006/relationships/slide" Target="/ppt/slides/slide2.xml" Id="Ra6c3d45db8ca4393" /><Relationship Type="http://schemas.openxmlformats.org/officeDocument/2006/relationships/slide" Target="/ppt/slides/slide3.xml" Id="R672f3f8ceea743f3" /><Relationship Type="http://schemas.openxmlformats.org/officeDocument/2006/relationships/slide" Target="/ppt/slides/slide4.xml" Id="R882ec07d8cac4b9b" /><Relationship Type="http://schemas.openxmlformats.org/officeDocument/2006/relationships/slide" Target="/ppt/slides/slide5.xml" Id="Rd8e1a95acb88494a" /><Relationship Type="http://schemas.openxmlformats.org/officeDocument/2006/relationships/slide" Target="/ppt/slides/slide6.xml" Id="Rbcceae6522784d4f" /><Relationship Type="http://schemas.openxmlformats.org/officeDocument/2006/relationships/slide" Target="/ppt/slides/slide7.xml" Id="Rb61ea6c6d2b0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36097485c40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31fd017142f8" /><Relationship Type="http://schemas.openxmlformats.org/officeDocument/2006/relationships/theme" Target="/ppt/slideMasters/theme/theme1.xml" Id="R098308d1a9e2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431fd0171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73575607148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1495cf41c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8f793484a40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fbecbc6d8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a146d22b46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8c67cf234a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912530d15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OLATUNET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4 694 245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5 159 634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 SIVERT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Stockfleths gate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928 642 372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OLATUNET AS</a:t>
            </a:r>
          </a:p>
        </p:txBody>
      </p:sp>
    </p:spTree>
  </p:cSld>
  <p:clrMapOvr>
    <a:masterClrMapping xmlns:a="http://schemas.openxmlformats.org/drawingml/2006/main"/>
  </p:clrMapOvr>
</p:sld>
</file>