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e57bb94d1745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fe432b6e2a4647"/>
  </p:sldMasterIdLst>
  <p:sldIdLst>
    <p:sldId xmlns:r="http://schemas.openxmlformats.org/officeDocument/2006/relationships" id="256" r:id="Rc3112feecaf24ba4"/>
    <p:sldId xmlns:r="http://schemas.openxmlformats.org/officeDocument/2006/relationships" id="257" r:id="Rc3033d429c7f4296"/>
    <p:sldId xmlns:r="http://schemas.openxmlformats.org/officeDocument/2006/relationships" id="258" r:id="Rad8babcae44f467a"/>
    <p:sldId xmlns:r="http://schemas.openxmlformats.org/officeDocument/2006/relationships" id="259" r:id="Rda04cc24e7aa4570"/>
    <p:sldId xmlns:r="http://schemas.openxmlformats.org/officeDocument/2006/relationships" id="260" r:id="Rbb6c675b60054816"/>
    <p:sldId xmlns:r="http://schemas.openxmlformats.org/officeDocument/2006/relationships" id="261" r:id="R5ff6a151a4624e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e432b6e2a4647" /><Relationship Type="http://schemas.openxmlformats.org/officeDocument/2006/relationships/slide" Target="/ppt/slides/slide1.xml" Id="Rc3112feecaf24ba4" /><Relationship Type="http://schemas.openxmlformats.org/officeDocument/2006/relationships/slide" Target="/ppt/slides/slide2.xml" Id="Rc3033d429c7f4296" /><Relationship Type="http://schemas.openxmlformats.org/officeDocument/2006/relationships/slide" Target="/ppt/slides/slide3.xml" Id="Rad8babcae44f467a" /><Relationship Type="http://schemas.openxmlformats.org/officeDocument/2006/relationships/slide" Target="/ppt/slides/slide4.xml" Id="Rda04cc24e7aa4570" /><Relationship Type="http://schemas.openxmlformats.org/officeDocument/2006/relationships/slide" Target="/ppt/slides/slide5.xml" Id="Rbb6c675b60054816" /><Relationship Type="http://schemas.openxmlformats.org/officeDocument/2006/relationships/slide" Target="/ppt/slides/slide6.xml" Id="R5ff6a151a4624e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3801252b14a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21d3fd4014471" /><Relationship Type="http://schemas.openxmlformats.org/officeDocument/2006/relationships/theme" Target="/ppt/slideMasters/theme/theme1.xml" Id="Re72148b0cb3741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b21d3fd40144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ec6526d8b4b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3e959c76a4b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fcebd5a2f4b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2dabc3caf47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9786be4f04f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ba829c44a48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