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739f0010e74a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34053f365348f5"/>
  </p:sldMasterIdLst>
  <p:sldIdLst>
    <p:sldId xmlns:r="http://schemas.openxmlformats.org/officeDocument/2006/relationships" id="256" r:id="Rfb22d4684ced4209"/>
    <p:sldId xmlns:r="http://schemas.openxmlformats.org/officeDocument/2006/relationships" id="257" r:id="R824ba47e811f40ec"/>
    <p:sldId xmlns:r="http://schemas.openxmlformats.org/officeDocument/2006/relationships" id="258" r:id="Rded039d6c6414367"/>
    <p:sldId xmlns:r="http://schemas.openxmlformats.org/officeDocument/2006/relationships" id="259" r:id="R2e05786802114c39"/>
    <p:sldId xmlns:r="http://schemas.openxmlformats.org/officeDocument/2006/relationships" id="260" r:id="Rff38fe46ac2449a1"/>
    <p:sldId xmlns:r="http://schemas.openxmlformats.org/officeDocument/2006/relationships" id="261" r:id="Rdbf19b16f01e4e81"/>
    <p:sldId xmlns:r="http://schemas.openxmlformats.org/officeDocument/2006/relationships" id="262" r:id="Rb930ee621e1a44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34053f365348f5" /><Relationship Type="http://schemas.openxmlformats.org/officeDocument/2006/relationships/slide" Target="/ppt/slides/slide1.xml" Id="Rfb22d4684ced4209" /><Relationship Type="http://schemas.openxmlformats.org/officeDocument/2006/relationships/slide" Target="/ppt/slides/slide2.xml" Id="R824ba47e811f40ec" /><Relationship Type="http://schemas.openxmlformats.org/officeDocument/2006/relationships/slide" Target="/ppt/slides/slide3.xml" Id="Rded039d6c6414367" /><Relationship Type="http://schemas.openxmlformats.org/officeDocument/2006/relationships/slide" Target="/ppt/slides/slide4.xml" Id="R2e05786802114c39" /><Relationship Type="http://schemas.openxmlformats.org/officeDocument/2006/relationships/slide" Target="/ppt/slides/slide5.xml" Id="Rff38fe46ac2449a1" /><Relationship Type="http://schemas.openxmlformats.org/officeDocument/2006/relationships/slide" Target="/ppt/slides/slide6.xml" Id="Rdbf19b16f01e4e81" /><Relationship Type="http://schemas.openxmlformats.org/officeDocument/2006/relationships/slide" Target="/ppt/slides/slide7.xml" Id="Rb930ee621e1a44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01ccebcde40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4493c017e4b41" /><Relationship Type="http://schemas.openxmlformats.org/officeDocument/2006/relationships/theme" Target="/ppt/slideMasters/theme/theme1.xml" Id="Recd498c36ad046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24493c017e4b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6c19be39e4c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b1404a4bc4d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6a5eb920748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26f60b1c04b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61027559b49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b8f40477b43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2adbd989e4e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