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84f7b7327e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047cd10b045f0"/>
  </p:sldMasterIdLst>
  <p:sldIdLst>
    <p:sldId xmlns:r="http://schemas.openxmlformats.org/officeDocument/2006/relationships" id="256" r:id="R053575e8874d4945"/>
    <p:sldId xmlns:r="http://schemas.openxmlformats.org/officeDocument/2006/relationships" id="257" r:id="R126013a95eeb423b"/>
    <p:sldId xmlns:r="http://schemas.openxmlformats.org/officeDocument/2006/relationships" id="258" r:id="R775893ad3fac4e94"/>
    <p:sldId xmlns:r="http://schemas.openxmlformats.org/officeDocument/2006/relationships" id="259" r:id="R06beae346be04f75"/>
    <p:sldId xmlns:r="http://schemas.openxmlformats.org/officeDocument/2006/relationships" id="260" r:id="R4a229bf96ebc489a"/>
    <p:sldId xmlns:r="http://schemas.openxmlformats.org/officeDocument/2006/relationships" id="261" r:id="R90c09f60372b4a57"/>
    <p:sldId xmlns:r="http://schemas.openxmlformats.org/officeDocument/2006/relationships" id="262" r:id="Ra83ae4a28846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047cd10b045f0" /><Relationship Type="http://schemas.openxmlformats.org/officeDocument/2006/relationships/slide" Target="/ppt/slides/slide1.xml" Id="R053575e8874d4945" /><Relationship Type="http://schemas.openxmlformats.org/officeDocument/2006/relationships/slide" Target="/ppt/slides/slide2.xml" Id="R126013a95eeb423b" /><Relationship Type="http://schemas.openxmlformats.org/officeDocument/2006/relationships/slide" Target="/ppt/slides/slide3.xml" Id="R775893ad3fac4e94" /><Relationship Type="http://schemas.openxmlformats.org/officeDocument/2006/relationships/slide" Target="/ppt/slides/slide4.xml" Id="R06beae346be04f75" /><Relationship Type="http://schemas.openxmlformats.org/officeDocument/2006/relationships/slide" Target="/ppt/slides/slide5.xml" Id="R4a229bf96ebc489a" /><Relationship Type="http://schemas.openxmlformats.org/officeDocument/2006/relationships/slide" Target="/ppt/slides/slide6.xml" Id="R90c09f60372b4a57" /><Relationship Type="http://schemas.openxmlformats.org/officeDocument/2006/relationships/slide" Target="/ppt/slides/slide7.xml" Id="Ra83ae4a28846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6c9144afa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71876832f4a46" /><Relationship Type="http://schemas.openxmlformats.org/officeDocument/2006/relationships/theme" Target="/ppt/slideMasters/theme/theme1.xml" Id="Rbb21f11ff42c4e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171876832f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2a41269e345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44e0badc247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3ed2445db44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be1631adc42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2f9f51b7d4c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65bbad8ad41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21cf27e8949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