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2b2a3043343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01579626cc4aba"/>
  </p:sldMasterIdLst>
  <p:sldIdLst>
    <p:sldId xmlns:r="http://schemas.openxmlformats.org/officeDocument/2006/relationships" id="256" r:id="R6b400f2f8d184b15"/>
    <p:sldId xmlns:r="http://schemas.openxmlformats.org/officeDocument/2006/relationships" id="257" r:id="R0e8327eb307e4596"/>
    <p:sldId xmlns:r="http://schemas.openxmlformats.org/officeDocument/2006/relationships" id="258" r:id="Reeb614afe5e5457d"/>
    <p:sldId xmlns:r="http://schemas.openxmlformats.org/officeDocument/2006/relationships" id="259" r:id="R6e3ef5701ce34e15"/>
    <p:sldId xmlns:r="http://schemas.openxmlformats.org/officeDocument/2006/relationships" id="260" r:id="R66438ff125ff41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1579626cc4aba" /><Relationship Type="http://schemas.openxmlformats.org/officeDocument/2006/relationships/slide" Target="/ppt/slides/slide1.xml" Id="R6b400f2f8d184b15" /><Relationship Type="http://schemas.openxmlformats.org/officeDocument/2006/relationships/slide" Target="/ppt/slides/slide2.xml" Id="R0e8327eb307e4596" /><Relationship Type="http://schemas.openxmlformats.org/officeDocument/2006/relationships/slide" Target="/ppt/slides/slide3.xml" Id="Reeb614afe5e5457d" /><Relationship Type="http://schemas.openxmlformats.org/officeDocument/2006/relationships/slide" Target="/ppt/slides/slide4.xml" Id="R6e3ef5701ce34e15" /><Relationship Type="http://schemas.openxmlformats.org/officeDocument/2006/relationships/slide" Target="/ppt/slides/slide5.xml" Id="R66438ff125ff41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bc05f722941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fd052a28d4103" /><Relationship Type="http://schemas.openxmlformats.org/officeDocument/2006/relationships/theme" Target="/ppt/slideMasters/theme/theme1.xml" Id="R01be1ef1c0354f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bfd052a28d41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f5b96c1c243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373b9a8904b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8c53b5db648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21e423453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f2b629fa04c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VERSLAND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VERSLAND ble etablert [år] og holder til i Vikeså.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Vikesdalslia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4389 Vikeså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928 785 521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