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bc8412a4b4c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6aaee17df64623"/>
  </p:sldMasterIdLst>
  <p:sldIdLst>
    <p:sldId xmlns:r="http://schemas.openxmlformats.org/officeDocument/2006/relationships" id="256" r:id="Rc7e1279703eb4f90"/>
    <p:sldId xmlns:r="http://schemas.openxmlformats.org/officeDocument/2006/relationships" id="257" r:id="Rf797c3d8647040bd"/>
    <p:sldId xmlns:r="http://schemas.openxmlformats.org/officeDocument/2006/relationships" id="258" r:id="Rd8cb495128964f80"/>
    <p:sldId xmlns:r="http://schemas.openxmlformats.org/officeDocument/2006/relationships" id="259" r:id="R88a4900bcd4c418c"/>
    <p:sldId xmlns:r="http://schemas.openxmlformats.org/officeDocument/2006/relationships" id="260" r:id="R7f0d3e4a2767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aaee17df64623" /><Relationship Type="http://schemas.openxmlformats.org/officeDocument/2006/relationships/slide" Target="/ppt/slides/slide1.xml" Id="Rc7e1279703eb4f90" /><Relationship Type="http://schemas.openxmlformats.org/officeDocument/2006/relationships/slide" Target="/ppt/slides/slide2.xml" Id="Rf797c3d8647040bd" /><Relationship Type="http://schemas.openxmlformats.org/officeDocument/2006/relationships/slide" Target="/ppt/slides/slide3.xml" Id="Rd8cb495128964f80" /><Relationship Type="http://schemas.openxmlformats.org/officeDocument/2006/relationships/slide" Target="/ppt/slides/slide4.xml" Id="R88a4900bcd4c418c" /><Relationship Type="http://schemas.openxmlformats.org/officeDocument/2006/relationships/slide" Target="/ppt/slides/slide5.xml" Id="R7f0d3e4a2767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b87a6da97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185c77c5d436b" /><Relationship Type="http://schemas.openxmlformats.org/officeDocument/2006/relationships/theme" Target="/ppt/slideMasters/theme/theme1.xml" Id="R69c813b56a7a4c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6185c77c5d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003eae834f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2a73a5511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776b6d8d49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a0f53b76e43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2b810c38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BÅTSFJORD FISKE-EKSPORT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BÅTSFJORD FISKE-EKSPORT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BÅTSFJORD FISKE-EKSPORT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BÅTSFJORD FISKE-EKSPORT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BÅTSFJORD FISKE-EKSPORT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BÅTSFJORD FISKE-EKSPORT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928 846 261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BÅTSFJORD FISKE-EKSPORT AS</a:t>
            </a:r>
          </a:p>
        </p:txBody>
      </p:sp>
    </p:spTree>
  </p:cSld>
  <p:clrMapOvr>
    <a:masterClrMapping xmlns:a="http://schemas.openxmlformats.org/drawingml/2006/main"/>
  </p:clrMapOvr>
</p:sld>
</file>